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4.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5.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6.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7.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18.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9.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997" r:id="rId1"/>
  </p:sldMasterIdLst>
  <p:notesMasterIdLst>
    <p:notesMasterId r:id="rId26"/>
  </p:notesMasterIdLst>
  <p:handoutMasterIdLst>
    <p:handoutMasterId r:id="rId27"/>
  </p:handoutMasterIdLst>
  <p:sldIdLst>
    <p:sldId id="333" r:id="rId2"/>
    <p:sldId id="334" r:id="rId3"/>
    <p:sldId id="293" r:id="rId4"/>
    <p:sldId id="294" r:id="rId5"/>
    <p:sldId id="380" r:id="rId6"/>
    <p:sldId id="295" r:id="rId7"/>
    <p:sldId id="296" r:id="rId8"/>
    <p:sldId id="297" r:id="rId9"/>
    <p:sldId id="348" r:id="rId10"/>
    <p:sldId id="372" r:id="rId11"/>
    <p:sldId id="371" r:id="rId12"/>
    <p:sldId id="347" r:id="rId13"/>
    <p:sldId id="343" r:id="rId14"/>
    <p:sldId id="344" r:id="rId15"/>
    <p:sldId id="299" r:id="rId16"/>
    <p:sldId id="336" r:id="rId17"/>
    <p:sldId id="382" r:id="rId18"/>
    <p:sldId id="383" r:id="rId19"/>
    <p:sldId id="384" r:id="rId20"/>
    <p:sldId id="385" r:id="rId21"/>
    <p:sldId id="386" r:id="rId22"/>
    <p:sldId id="387" r:id="rId23"/>
    <p:sldId id="388" r:id="rId24"/>
    <p:sldId id="303" r:id="rId25"/>
  </p:sldIdLst>
  <p:sldSz cx="12192000" cy="9144000"/>
  <p:notesSz cx="6950075" cy="9236075"/>
  <p:defaultTextStyle>
    <a:defPPr>
      <a:defRPr lang="en-US"/>
    </a:defPPr>
    <a:lvl1pPr algn="l" rtl="0" eaLnBrk="0" fontAlgn="base" hangingPunct="0">
      <a:spcBef>
        <a:spcPct val="0"/>
      </a:spcBef>
      <a:spcAft>
        <a:spcPct val="0"/>
      </a:spcAft>
      <a:defRPr sz="2400" kern="1200">
        <a:solidFill>
          <a:schemeClr val="bg2"/>
        </a:solidFill>
        <a:latin typeface="Times New Roman" charset="0"/>
        <a:ea typeface="+mn-ea"/>
        <a:cs typeface="+mn-cs"/>
      </a:defRPr>
    </a:lvl1pPr>
    <a:lvl2pPr marL="457200" algn="l" rtl="0" eaLnBrk="0" fontAlgn="base" hangingPunct="0">
      <a:spcBef>
        <a:spcPct val="0"/>
      </a:spcBef>
      <a:spcAft>
        <a:spcPct val="0"/>
      </a:spcAft>
      <a:defRPr sz="2400" kern="1200">
        <a:solidFill>
          <a:schemeClr val="bg2"/>
        </a:solidFill>
        <a:latin typeface="Times New Roman" charset="0"/>
        <a:ea typeface="+mn-ea"/>
        <a:cs typeface="+mn-cs"/>
      </a:defRPr>
    </a:lvl2pPr>
    <a:lvl3pPr marL="914400" algn="l" rtl="0" eaLnBrk="0" fontAlgn="base" hangingPunct="0">
      <a:spcBef>
        <a:spcPct val="0"/>
      </a:spcBef>
      <a:spcAft>
        <a:spcPct val="0"/>
      </a:spcAft>
      <a:defRPr sz="2400" kern="1200">
        <a:solidFill>
          <a:schemeClr val="bg2"/>
        </a:solidFill>
        <a:latin typeface="Times New Roman" charset="0"/>
        <a:ea typeface="+mn-ea"/>
        <a:cs typeface="+mn-cs"/>
      </a:defRPr>
    </a:lvl3pPr>
    <a:lvl4pPr marL="1371600" algn="l" rtl="0" eaLnBrk="0" fontAlgn="base" hangingPunct="0">
      <a:spcBef>
        <a:spcPct val="0"/>
      </a:spcBef>
      <a:spcAft>
        <a:spcPct val="0"/>
      </a:spcAft>
      <a:defRPr sz="2400" kern="1200">
        <a:solidFill>
          <a:schemeClr val="bg2"/>
        </a:solidFill>
        <a:latin typeface="Times New Roman" charset="0"/>
        <a:ea typeface="+mn-ea"/>
        <a:cs typeface="+mn-cs"/>
      </a:defRPr>
    </a:lvl4pPr>
    <a:lvl5pPr marL="1828800" algn="l" rtl="0" eaLnBrk="0" fontAlgn="base" hangingPunct="0">
      <a:spcBef>
        <a:spcPct val="0"/>
      </a:spcBef>
      <a:spcAft>
        <a:spcPct val="0"/>
      </a:spcAft>
      <a:defRPr sz="2400" kern="1200">
        <a:solidFill>
          <a:schemeClr val="bg2"/>
        </a:solidFill>
        <a:latin typeface="Times New Roman" charset="0"/>
        <a:ea typeface="+mn-ea"/>
        <a:cs typeface="+mn-cs"/>
      </a:defRPr>
    </a:lvl5pPr>
    <a:lvl6pPr marL="2286000" algn="l" defTabSz="914400" rtl="0" eaLnBrk="1" latinLnBrk="0" hangingPunct="1">
      <a:defRPr sz="2400" kern="1200">
        <a:solidFill>
          <a:schemeClr val="bg2"/>
        </a:solidFill>
        <a:latin typeface="Times New Roman" charset="0"/>
        <a:ea typeface="+mn-ea"/>
        <a:cs typeface="+mn-cs"/>
      </a:defRPr>
    </a:lvl6pPr>
    <a:lvl7pPr marL="2743200" algn="l" defTabSz="914400" rtl="0" eaLnBrk="1" latinLnBrk="0" hangingPunct="1">
      <a:defRPr sz="2400" kern="1200">
        <a:solidFill>
          <a:schemeClr val="bg2"/>
        </a:solidFill>
        <a:latin typeface="Times New Roman" charset="0"/>
        <a:ea typeface="+mn-ea"/>
        <a:cs typeface="+mn-cs"/>
      </a:defRPr>
    </a:lvl7pPr>
    <a:lvl8pPr marL="3200400" algn="l" defTabSz="914400" rtl="0" eaLnBrk="1" latinLnBrk="0" hangingPunct="1">
      <a:defRPr sz="2400" kern="1200">
        <a:solidFill>
          <a:schemeClr val="bg2"/>
        </a:solidFill>
        <a:latin typeface="Times New Roman" charset="0"/>
        <a:ea typeface="+mn-ea"/>
        <a:cs typeface="+mn-cs"/>
      </a:defRPr>
    </a:lvl8pPr>
    <a:lvl9pPr marL="3657600" algn="l" defTabSz="914400" rtl="0" eaLnBrk="1" latinLnBrk="0" hangingPunct="1">
      <a:defRPr sz="2400" kern="1200">
        <a:solidFill>
          <a:schemeClr val="bg2"/>
        </a:solidFill>
        <a:latin typeface="Times New Roman" charset="0"/>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mora, Charmaine" initials="ZC" lastIdx="9" clrIdx="0">
    <p:extLst>
      <p:ext uri="{19B8F6BF-5375-455C-9EA6-DF929625EA0E}">
        <p15:presenceInfo xmlns:p15="http://schemas.microsoft.com/office/powerpoint/2012/main" userId="S-1-5-21-2054584426-2146132578-1256796775-384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476E"/>
    <a:srgbClr val="FFD966"/>
    <a:srgbClr val="FFE66F"/>
    <a:srgbClr val="FFE27F"/>
    <a:srgbClr val="FDE07E"/>
    <a:srgbClr val="719BC1"/>
    <a:srgbClr val="769FC4"/>
    <a:srgbClr val="80A5C8"/>
    <a:srgbClr val="FCD65E"/>
    <a:srgbClr val="FFE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77" autoAdjust="0"/>
    <p:restoredTop sz="90958" autoAdjust="0"/>
  </p:normalViewPr>
  <p:slideViewPr>
    <p:cSldViewPr>
      <p:cViewPr varScale="1">
        <p:scale>
          <a:sx n="59" d="100"/>
          <a:sy n="59" d="100"/>
        </p:scale>
        <p:origin x="1474" y="58"/>
      </p:cViewPr>
      <p:guideLst>
        <p:guide orient="horz" pos="288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31"/>
    </p:cViewPr>
  </p:sorterViewPr>
  <p:notesViewPr>
    <p:cSldViewPr>
      <p:cViewPr varScale="1">
        <p:scale>
          <a:sx n="44" d="100"/>
          <a:sy n="44" d="100"/>
        </p:scale>
        <p:origin x="-1459" y="-8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_rels/data10.xml.rels><?xml version="1.0" encoding="UTF-8" standalone="yes"?>
<Relationships xmlns="http://schemas.openxmlformats.org/package/2006/relationships"><Relationship Id="rId1" Type="http://schemas.openxmlformats.org/officeDocument/2006/relationships/hyperlink" Target="Presentation%20-%20Bid%20Form%203.pdf" TargetMode="External"/></Relationships>
</file>

<file path=ppt/diagrams/_rels/data11.xml.rels><?xml version="1.0" encoding="UTF-8" standalone="yes"?>
<Relationships xmlns="http://schemas.openxmlformats.org/package/2006/relationships"><Relationship Id="rId2" Type="http://schemas.openxmlformats.org/officeDocument/2006/relationships/hyperlink" Target="Presentation%20-%20Section%202.3.2%20Notice%20of%20Award.pdf" TargetMode="External"/><Relationship Id="rId1" Type="http://schemas.openxmlformats.org/officeDocument/2006/relationships/hyperlink" Target="Presentation%20-%20Bid%20Form%201.pdf" TargetMode="External"/></Relationships>
</file>

<file path=ppt/diagrams/_rels/data12.xml.rels><?xml version="1.0" encoding="UTF-8" standalone="yes"?>
<Relationships xmlns="http://schemas.openxmlformats.org/package/2006/relationships"><Relationship Id="rId3" Type="http://schemas.openxmlformats.org/officeDocument/2006/relationships/hyperlink" Target="Presentation%20-%20Bid%20Form%202A.pdf" TargetMode="External"/><Relationship Id="rId2" Type="http://schemas.openxmlformats.org/officeDocument/2006/relationships/hyperlink" Target="Presentation%20-%20Bid%20Form%203.pdf" TargetMode="External"/><Relationship Id="rId1" Type="http://schemas.openxmlformats.org/officeDocument/2006/relationships/hyperlink" Target="Presentation%20-%20Bid%20Form%204.pdf" TargetMode="External"/><Relationship Id="rId4" Type="http://schemas.openxmlformats.org/officeDocument/2006/relationships/hyperlink" Target="Presentation%20-%20Bid%20Form%205.pdf" TargetMode="External"/></Relationships>
</file>

<file path=ppt/diagrams/_rels/data13.xml.rels><?xml version="1.0" encoding="UTF-8" standalone="yes"?>
<Relationships xmlns="http://schemas.openxmlformats.org/package/2006/relationships"><Relationship Id="rId3" Type="http://schemas.openxmlformats.org/officeDocument/2006/relationships/hyperlink" Target="Presentation%20-%20Bid%20Form%2010.pdf" TargetMode="External"/><Relationship Id="rId2" Type="http://schemas.openxmlformats.org/officeDocument/2006/relationships/hyperlink" Target="Presentation%20-%20Bid%20Form%209.pdf" TargetMode="External"/><Relationship Id="rId1" Type="http://schemas.openxmlformats.org/officeDocument/2006/relationships/hyperlink" Target="Presentation%20-%20Bid%20Form%206.pdf" TargetMode="External"/><Relationship Id="rId5" Type="http://schemas.openxmlformats.org/officeDocument/2006/relationships/hyperlink" Target="Presentation%20-%20Bid%20Form%208.pdf" TargetMode="External"/><Relationship Id="rId4" Type="http://schemas.openxmlformats.org/officeDocument/2006/relationships/hyperlink" Target="Presentation%20-%20Bid%20Form%207.pdf" TargetMode="External"/></Relationships>
</file>

<file path=ppt/diagrams/_rels/data14.xml.rels><?xml version="1.0" encoding="UTF-8" standalone="yes"?>
<Relationships xmlns="http://schemas.openxmlformats.org/package/2006/relationships"><Relationship Id="rId3" Type="http://schemas.openxmlformats.org/officeDocument/2006/relationships/hyperlink" Target="Presentation%20-%20Contract%20Form%205.pdf" TargetMode="External"/><Relationship Id="rId2" Type="http://schemas.openxmlformats.org/officeDocument/2006/relationships/hyperlink" Target="Presentation%20-%20Contract%20Form%203.pdf" TargetMode="External"/><Relationship Id="rId1" Type="http://schemas.openxmlformats.org/officeDocument/2006/relationships/hyperlink" Target="Presentation%20-%20Contract%20Form%204.pdf" TargetMode="External"/><Relationship Id="rId4" Type="http://schemas.openxmlformats.org/officeDocument/2006/relationships/hyperlink" Target="Presentation%20-%20Contract%20Form%201.pdf" TargetMode="External"/></Relationships>
</file>

<file path=ppt/diagrams/_rels/data15.xml.rels><?xml version="1.0" encoding="UTF-8" standalone="yes"?>
<Relationships xmlns="http://schemas.openxmlformats.org/package/2006/relationships"><Relationship Id="rId1" Type="http://schemas.openxmlformats.org/officeDocument/2006/relationships/hyperlink" Target="Presentation%20-%20Appendix%20A%20-%20Insurance.pdf" TargetMode="External"/></Relationships>
</file>

<file path=ppt/diagrams/_rels/data16.xml.rels><?xml version="1.0" encoding="UTF-8" standalone="yes"?>
<Relationships xmlns="http://schemas.openxmlformats.org/package/2006/relationships"><Relationship Id="rId2" Type="http://schemas.openxmlformats.org/officeDocument/2006/relationships/hyperlink" Target="Presentation%20-%20Appendix%20A%20-%20Insurance.pdf" TargetMode="External"/><Relationship Id="rId1" Type="http://schemas.openxmlformats.org/officeDocument/2006/relationships/hyperlink" Target="Presentation%20-%20Insurance%20Certificate%20Sample.pdf" TargetMode="External"/></Relationships>
</file>

<file path=ppt/diagrams/_rels/data17.xml.rels><?xml version="1.0" encoding="UTF-8" standalone="yes"?>
<Relationships xmlns="http://schemas.openxmlformats.org/package/2006/relationships"><Relationship Id="rId3" Type="http://schemas.openxmlformats.org/officeDocument/2006/relationships/hyperlink" Target="http://www.caleprocure.ca.gov/" TargetMode="External"/><Relationship Id="rId2" Type="http://schemas.openxmlformats.org/officeDocument/2006/relationships/hyperlink" Target="https://www.vta.org/obdp" TargetMode="External"/><Relationship Id="rId1" Type="http://schemas.openxmlformats.org/officeDocument/2006/relationships/hyperlink" Target="https://dot.ca.gov/programs/civil-rights/dbe-search" TargetMode="External"/><Relationship Id="rId5" Type="http://schemas.openxmlformats.org/officeDocument/2006/relationships/hyperlink" Target="Presentation%20-%20Bid%20Form%205.pdf" TargetMode="External"/><Relationship Id="rId4" Type="http://schemas.openxmlformats.org/officeDocument/2006/relationships/hyperlink" Target="Presentation%20-%20Appendix%20C%20-%20SBE%20No%20Goal.pdf" TargetMode="External"/></Relationships>
</file>

<file path=ppt/diagrams/_rels/data18.xml.rels><?xml version="1.0" encoding="UTF-8" standalone="yes"?>
<Relationships xmlns="http://schemas.openxmlformats.org/package/2006/relationships"><Relationship Id="rId1" Type="http://schemas.openxmlformats.org/officeDocument/2006/relationships/hyperlink" Target="https://www.dir.ca.gov/oprl/DPreWageDetermination.htm" TargetMode="External"/></Relationships>
</file>

<file path=ppt/diagrams/_rels/data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5.xml"/><Relationship Id="rId1" Type="http://schemas.openxmlformats.org/officeDocument/2006/relationships/slide" Target="../slides/slide24.xml"/><Relationship Id="rId6" Type="http://schemas.openxmlformats.org/officeDocument/2006/relationships/slide" Target="../slides/slide15.xml"/><Relationship Id="rId5" Type="http://schemas.openxmlformats.org/officeDocument/2006/relationships/slide" Target="../slides/slide20.xml"/><Relationship Id="rId4" Type="http://schemas.openxmlformats.org/officeDocument/2006/relationships/slide" Target="../slides/slide16.xml"/></Relationships>
</file>

<file path=ppt/diagrams/_rels/data5.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slide" Target="../slides/slide16.xml"/><Relationship Id="rId1" Type="http://schemas.openxmlformats.org/officeDocument/2006/relationships/slide" Target="../slides/slide24.xml"/><Relationship Id="rId5" Type="http://schemas.openxmlformats.org/officeDocument/2006/relationships/slide" Target="../slides/slide15.xml"/><Relationship Id="rId4" Type="http://schemas.openxmlformats.org/officeDocument/2006/relationships/slide" Target="../slides/slide5.xml"/></Relationships>
</file>

<file path=ppt/diagrams/_rels/data7.xml.rels><?xml version="1.0" encoding="UTF-8" standalone="yes"?>
<Relationships xmlns="http://schemas.openxmlformats.org/package/2006/relationships"><Relationship Id="rId3" Type="http://schemas.openxmlformats.org/officeDocument/2006/relationships/hyperlink" Target="Presentation%20-%20Section%201.11%20Communication%20Protocol.pdf" TargetMode="External"/><Relationship Id="rId2" Type="http://schemas.openxmlformats.org/officeDocument/2006/relationships/hyperlink" Target="Presentation%20-%20ADDENDUM%20NO.%201.pdf" TargetMode="External"/><Relationship Id="rId1" Type="http://schemas.openxmlformats.org/officeDocument/2006/relationships/hyperlink" Target="Presentation%20-%20Q&amp;A%20-%20SET%20No.%201%20-%2011-27-2019.pdf" TargetMode="External"/><Relationship Id="rId4" Type="http://schemas.openxmlformats.org/officeDocument/2006/relationships/hyperlink" Target="Presentation%20-%20Section%203.4.%20Addenda%20to%20Contract%20Documents.pdf" TargetMode="External"/></Relationships>
</file>

<file path=ppt/diagrams/_rels/data8.xml.rels><?xml version="1.0" encoding="UTF-8" standalone="yes"?>
<Relationships xmlns="http://schemas.openxmlformats.org/package/2006/relationships"><Relationship Id="rId2" Type="http://schemas.openxmlformats.org/officeDocument/2006/relationships/hyperlink" Target="Presentation%20-%20Section%203.11.1%20Late%20Bids.pdf" TargetMode="External"/><Relationship Id="rId1" Type="http://schemas.openxmlformats.org/officeDocument/2006/relationships/hyperlink" Target="Presentation%20-%20Section%201.4%20Submittal%20Location%20and%20Deadline.pdf" TargetMode="External"/></Relationships>
</file>

<file path=ppt/diagrams/_rels/drawing10.xml.rels><?xml version="1.0" encoding="UTF-8" standalone="yes"?>
<Relationships xmlns="http://schemas.openxmlformats.org/package/2006/relationships"><Relationship Id="rId1" Type="http://schemas.openxmlformats.org/officeDocument/2006/relationships/hyperlink" Target="Presentation%20-%20Bid%20Form%203.pdf" TargetMode="External"/></Relationships>
</file>

<file path=ppt/diagrams/_rels/drawing11.xml.rels><?xml version="1.0" encoding="UTF-8" standalone="yes"?>
<Relationships xmlns="http://schemas.openxmlformats.org/package/2006/relationships"><Relationship Id="rId2" Type="http://schemas.openxmlformats.org/officeDocument/2006/relationships/hyperlink" Target="Presentation%20-%20Section%202.3.2%20Notice%20of%20Award.pdf" TargetMode="External"/><Relationship Id="rId1" Type="http://schemas.openxmlformats.org/officeDocument/2006/relationships/hyperlink" Target="Presentation%20-%20Bid%20Form%201.pdf" TargetMode="External"/></Relationships>
</file>

<file path=ppt/diagrams/_rels/drawing12.xml.rels><?xml version="1.0" encoding="UTF-8" standalone="yes"?>
<Relationships xmlns="http://schemas.openxmlformats.org/package/2006/relationships"><Relationship Id="rId3" Type="http://schemas.openxmlformats.org/officeDocument/2006/relationships/hyperlink" Target="Presentation%20-%20Bid%20Form%204.pdf" TargetMode="External"/><Relationship Id="rId2" Type="http://schemas.openxmlformats.org/officeDocument/2006/relationships/hyperlink" Target="Presentation%20-%20Bid%20Form%203.pdf" TargetMode="External"/><Relationship Id="rId1" Type="http://schemas.openxmlformats.org/officeDocument/2006/relationships/hyperlink" Target="Presentation%20-%20Bid%20Form%202A.pdf" TargetMode="External"/><Relationship Id="rId4" Type="http://schemas.openxmlformats.org/officeDocument/2006/relationships/hyperlink" Target="Presentation%20-%20Bid%20Form%205.pdf" TargetMode="External"/></Relationships>
</file>

<file path=ppt/diagrams/_rels/drawing13.xml.rels><?xml version="1.0" encoding="UTF-8" standalone="yes"?>
<Relationships xmlns="http://schemas.openxmlformats.org/package/2006/relationships"><Relationship Id="rId3" Type="http://schemas.openxmlformats.org/officeDocument/2006/relationships/hyperlink" Target="Presentation%20-%20Bid%20Form%208.pdf" TargetMode="External"/><Relationship Id="rId2" Type="http://schemas.openxmlformats.org/officeDocument/2006/relationships/hyperlink" Target="Presentation%20-%20Bid%20Form%207.pdf" TargetMode="External"/><Relationship Id="rId1" Type="http://schemas.openxmlformats.org/officeDocument/2006/relationships/hyperlink" Target="Presentation%20-%20Bid%20Form%206.pdf" TargetMode="External"/><Relationship Id="rId5" Type="http://schemas.openxmlformats.org/officeDocument/2006/relationships/hyperlink" Target="Presentation%20-%20Bid%20Form%2010.pdf" TargetMode="External"/><Relationship Id="rId4" Type="http://schemas.openxmlformats.org/officeDocument/2006/relationships/hyperlink" Target="Presentation%20-%20Bid%20Form%209.pdf" TargetMode="External"/></Relationships>
</file>

<file path=ppt/diagrams/_rels/drawing14.xml.rels><?xml version="1.0" encoding="UTF-8" standalone="yes"?>
<Relationships xmlns="http://schemas.openxmlformats.org/package/2006/relationships"><Relationship Id="rId3" Type="http://schemas.openxmlformats.org/officeDocument/2006/relationships/hyperlink" Target="Presentation%20-%20Contract%20Form%204.pdf" TargetMode="External"/><Relationship Id="rId2" Type="http://schemas.openxmlformats.org/officeDocument/2006/relationships/hyperlink" Target="Presentation%20-%20Contract%20Form%203.pdf" TargetMode="External"/><Relationship Id="rId1" Type="http://schemas.openxmlformats.org/officeDocument/2006/relationships/hyperlink" Target="Presentation%20-%20Contract%20Form%201.pdf" TargetMode="External"/><Relationship Id="rId4" Type="http://schemas.openxmlformats.org/officeDocument/2006/relationships/hyperlink" Target="Presentation%20-%20Contract%20Form%205.pdf" TargetMode="External"/></Relationships>
</file>

<file path=ppt/diagrams/_rels/drawing15.xml.rels><?xml version="1.0" encoding="UTF-8" standalone="yes"?>
<Relationships xmlns="http://schemas.openxmlformats.org/package/2006/relationships"><Relationship Id="rId1" Type="http://schemas.openxmlformats.org/officeDocument/2006/relationships/hyperlink" Target="Presentation%20-%20Appendix%20A%20-%20Insurance.pdf" TargetMode="External"/></Relationships>
</file>

<file path=ppt/diagrams/_rels/drawing16.xml.rels><?xml version="1.0" encoding="UTF-8" standalone="yes"?>
<Relationships xmlns="http://schemas.openxmlformats.org/package/2006/relationships"><Relationship Id="rId2" Type="http://schemas.openxmlformats.org/officeDocument/2006/relationships/hyperlink" Target="Presentation%20-%20Insurance%20Certificate%20Sample.pdf" TargetMode="External"/><Relationship Id="rId1" Type="http://schemas.openxmlformats.org/officeDocument/2006/relationships/hyperlink" Target="Presentation%20-%20Appendix%20A%20-%20Insurance.pdf" TargetMode="External"/></Relationships>
</file>

<file path=ppt/diagrams/_rels/drawing17.xml.rels><?xml version="1.0" encoding="UTF-8" standalone="yes"?>
<Relationships xmlns="http://schemas.openxmlformats.org/package/2006/relationships"><Relationship Id="rId3" Type="http://schemas.openxmlformats.org/officeDocument/2006/relationships/hyperlink" Target="http://www.caleprocure.ca.gov/" TargetMode="External"/><Relationship Id="rId2" Type="http://schemas.openxmlformats.org/officeDocument/2006/relationships/hyperlink" Target="https://www.vta.org/obdp" TargetMode="External"/><Relationship Id="rId1" Type="http://schemas.openxmlformats.org/officeDocument/2006/relationships/hyperlink" Target="https://dot.ca.gov/programs/civil-rights/dbe-search" TargetMode="External"/><Relationship Id="rId5" Type="http://schemas.openxmlformats.org/officeDocument/2006/relationships/hyperlink" Target="Presentation%20-%20Bid%20Form%205.pdf" TargetMode="External"/><Relationship Id="rId4" Type="http://schemas.openxmlformats.org/officeDocument/2006/relationships/hyperlink" Target="Presentation%20-%20Appendix%20C%20-%20SBE%20No%20Goal.pdf" TargetMode="External"/></Relationships>
</file>

<file path=ppt/diagrams/_rels/drawing18.xml.rels><?xml version="1.0" encoding="UTF-8" standalone="yes"?>
<Relationships xmlns="http://schemas.openxmlformats.org/package/2006/relationships"><Relationship Id="rId1" Type="http://schemas.openxmlformats.org/officeDocument/2006/relationships/hyperlink" Target="https://www.dir.ca.gov/oprl/DPreWageDetermination.htm" TargetMode="External"/></Relationships>
</file>

<file path=ppt/diagrams/_rels/drawing7.xml.rels><?xml version="1.0" encoding="UTF-8" standalone="yes"?>
<Relationships xmlns="http://schemas.openxmlformats.org/package/2006/relationships"><Relationship Id="rId3" Type="http://schemas.openxmlformats.org/officeDocument/2006/relationships/hyperlink" Target="Presentation%20-%20ADDENDUM%20NO.%201.pdf" TargetMode="External"/><Relationship Id="rId2" Type="http://schemas.openxmlformats.org/officeDocument/2006/relationships/hyperlink" Target="Presentation%20-%20Section%201.11%20Communication%20Protocol.pdf" TargetMode="External"/><Relationship Id="rId1" Type="http://schemas.openxmlformats.org/officeDocument/2006/relationships/hyperlink" Target="Presentation%20-%20Q&amp;A%20-%20SET%20No.%201%20-%2011-27-2019.pdf" TargetMode="External"/><Relationship Id="rId4" Type="http://schemas.openxmlformats.org/officeDocument/2006/relationships/hyperlink" Target="Presentation%20-%20Section%203.4.%20Addenda%20to%20Contract%20Documents.pdf" TargetMode="External"/></Relationships>
</file>

<file path=ppt/diagrams/_rels/drawing8.xml.rels><?xml version="1.0" encoding="UTF-8" standalone="yes"?>
<Relationships xmlns="http://schemas.openxmlformats.org/package/2006/relationships"><Relationship Id="rId2" Type="http://schemas.openxmlformats.org/officeDocument/2006/relationships/hyperlink" Target="Presentation%20-%20Section%203.11.1%20Late%20Bids.pdf" TargetMode="External"/><Relationship Id="rId1" Type="http://schemas.openxmlformats.org/officeDocument/2006/relationships/hyperlink" Target="Presentation%20-%20Section%201.4%20Submittal%20Location%20and%20Deadline.pdf"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AB3309-9EDC-42A7-A4C1-15C3CB05DB26}" type="doc">
      <dgm:prSet loTypeId="urn:microsoft.com/office/officeart/2005/8/layout/list1" loCatId="list" qsTypeId="urn:microsoft.com/office/officeart/2005/8/quickstyle/3d2" qsCatId="3D" csTypeId="urn:microsoft.com/office/officeart/2005/8/colors/accent1_2" csCatId="accent1" phldr="1"/>
      <dgm:spPr/>
      <dgm:t>
        <a:bodyPr/>
        <a:lstStyle/>
        <a:p>
          <a:endParaRPr lang="en-US"/>
        </a:p>
      </dgm:t>
    </dgm:pt>
    <dgm:pt modelId="{7CB0B4EE-1A29-469F-A682-F7CE7394A76D}">
      <dgm:prSet custT="1"/>
      <dgm:spPr>
        <a:solidFill>
          <a:schemeClr val="accent1">
            <a:lumMod val="75000"/>
          </a:schemeClr>
        </a:solidFill>
      </dgm:spPr>
      <dgm:t>
        <a:bodyPr/>
        <a:lstStyle/>
        <a:p>
          <a:pPr algn="l" rtl="0"/>
          <a:r>
            <a:rPr lang="en-US" sz="2700" dirty="0">
              <a:effectLst>
                <a:outerShdw blurRad="38100" dist="38100" dir="2700000" algn="tl">
                  <a:srgbClr val="000000">
                    <a:alpha val="43137"/>
                  </a:srgbClr>
                </a:outerShdw>
              </a:effectLst>
            </a:rPr>
            <a:t>OBJECTIVE</a:t>
          </a:r>
        </a:p>
      </dgm:t>
    </dgm:pt>
    <dgm:pt modelId="{A6C27F32-BD2D-4A9D-8239-F54CA1BA38FF}" type="parTrans" cxnId="{C6326234-5C79-4544-937C-EDBB9A66FEA1}">
      <dgm:prSet/>
      <dgm:spPr/>
      <dgm:t>
        <a:bodyPr/>
        <a:lstStyle/>
        <a:p>
          <a:endParaRPr lang="en-US" sz="2700"/>
        </a:p>
      </dgm:t>
    </dgm:pt>
    <dgm:pt modelId="{CF62CE29-DA21-4A0F-848E-60221F2C8C46}" type="sibTrans" cxnId="{C6326234-5C79-4544-937C-EDBB9A66FEA1}">
      <dgm:prSet/>
      <dgm:spPr/>
      <dgm:t>
        <a:bodyPr/>
        <a:lstStyle/>
        <a:p>
          <a:endParaRPr lang="en-US" sz="2700"/>
        </a:p>
      </dgm:t>
    </dgm:pt>
    <dgm:pt modelId="{3FC9940B-4409-411C-80FC-825F573DE79F}">
      <dgm:prSet custT="1"/>
      <dgm:spPr/>
      <dgm:t>
        <a:bodyPr tIns="548640"/>
        <a:lstStyle/>
        <a:p>
          <a:pPr marL="457200" lvl="1" indent="-457200" algn="justLow" defTabSz="1200150">
            <a:lnSpc>
              <a:spcPct val="90000"/>
            </a:lnSpc>
            <a:spcBef>
              <a:spcPts val="0"/>
            </a:spcBef>
            <a:spcAft>
              <a:spcPts val="600"/>
            </a:spcAft>
            <a:buFont typeface="Wingdings" panose="05000000000000000000" pitchFamily="2" charset="2"/>
            <a:buChar char="Ø"/>
          </a:pPr>
          <a:r>
            <a:rPr kumimoji="1" lang="en-US" sz="2700" dirty="0">
              <a:solidFill>
                <a:schemeClr val="tx1"/>
              </a:solidFill>
            </a:rPr>
            <a:t>Attendance of this meeting is not mandatory but highly recommended.</a:t>
          </a:r>
          <a:endParaRPr kumimoji="1" lang="en-US" sz="2700" b="0" dirty="0">
            <a:solidFill>
              <a:schemeClr val="tx1"/>
            </a:solidFill>
          </a:endParaRPr>
        </a:p>
      </dgm:t>
    </dgm:pt>
    <dgm:pt modelId="{5C147DBF-DFC6-4BD5-8308-64621733EA01}" type="parTrans" cxnId="{E29570D3-5B91-45A7-A048-2B77CECC30F6}">
      <dgm:prSet/>
      <dgm:spPr/>
      <dgm:t>
        <a:bodyPr/>
        <a:lstStyle/>
        <a:p>
          <a:endParaRPr lang="en-US"/>
        </a:p>
      </dgm:t>
    </dgm:pt>
    <dgm:pt modelId="{07A58E2D-157E-4891-A287-F89031807A7A}" type="sibTrans" cxnId="{E29570D3-5B91-45A7-A048-2B77CECC30F6}">
      <dgm:prSet/>
      <dgm:spPr/>
      <dgm:t>
        <a:bodyPr/>
        <a:lstStyle/>
        <a:p>
          <a:endParaRPr lang="en-US"/>
        </a:p>
      </dgm:t>
    </dgm:pt>
    <dgm:pt modelId="{F004AEAE-6B39-4A3B-8C6E-D9D164E59681}">
      <dgm:prSet phldrT="[Text]" custT="1"/>
      <dgm:spPr>
        <a:solidFill>
          <a:srgbClr val="FFC000">
            <a:lumMod val="60000"/>
            <a:lumOff val="40000"/>
            <a:alpha val="85000"/>
          </a:srgbClr>
        </a:solidFill>
        <a:ln w="6350" cap="flat" cmpd="sng" algn="ctr">
          <a:solidFill>
            <a:srgbClr val="FFC000">
              <a:lumMod val="60000"/>
              <a:lumOff val="40000"/>
            </a:srgbClr>
          </a:solidFill>
          <a:prstDash val="solid"/>
          <a:miter lim="800000"/>
        </a:ln>
        <a:effectLst>
          <a:glow rad="101600">
            <a:srgbClr val="A5A5A5">
              <a:satMod val="175000"/>
              <a:alpha val="40000"/>
            </a:srgbClr>
          </a:glow>
        </a:effectLst>
        <a:scene3d>
          <a:camera prst="orthographicFront"/>
          <a:lightRig rig="threePt" dir="t">
            <a:rot lat="0" lon="0" rev="7500000"/>
          </a:lightRig>
        </a:scene3d>
        <a:sp3d z="152400" extrusionH="63500" prstMaterial="dkEdge">
          <a:bevelT w="50800" h="57150"/>
          <a:contourClr>
            <a:prstClr val="white"/>
          </a:contourClr>
        </a:sp3d>
      </dgm:spPr>
      <dgm:t>
        <a:bodyPr spcFirstLastPara="0" vert="horz" wrap="square" lIns="808775" tIns="548640" rIns="808775" bIns="192024" numCol="1" spcCol="1270" anchor="t" anchorCtr="0"/>
        <a:lstStyle/>
        <a:p>
          <a:pPr marL="457200" lvl="1" indent="-457200" algn="justLow" defTabSz="1200150" rtl="0">
            <a:lnSpc>
              <a:spcPct val="90000"/>
            </a:lnSpc>
            <a:spcBef>
              <a:spcPts val="0"/>
            </a:spcBef>
            <a:spcAft>
              <a:spcPts val="600"/>
            </a:spcAft>
            <a:buFont typeface="Wingdings" panose="05000000000000000000" pitchFamily="2" charset="2"/>
            <a:buChar char="Ø"/>
          </a:pPr>
          <a:r>
            <a:rPr kumimoji="1" lang="en-US" sz="2700" kern="1200" dirty="0">
              <a:solidFill>
                <a:schemeClr val="tx1"/>
              </a:solidFill>
            </a:rPr>
            <a:t>The purpose of this meeting to guide the Bidders through the Bid Documents so they can submit a “Responsive Bid”.</a:t>
          </a:r>
          <a:endParaRPr kumimoji="1" lang="en-US" sz="2700" kern="1200" dirty="0">
            <a:solidFill>
              <a:schemeClr val="tx1"/>
            </a:solidFill>
            <a:latin typeface="Calibri" panose="020F0502020204030204"/>
            <a:ea typeface="+mn-ea"/>
            <a:cs typeface="+mn-cs"/>
          </a:endParaRPr>
        </a:p>
      </dgm:t>
    </dgm:pt>
    <dgm:pt modelId="{F2F62515-5690-42F6-A20D-88EEAF1FF1F6}" type="parTrans" cxnId="{605A5FF3-A62D-4968-BE9C-D2A20C6E296D}">
      <dgm:prSet/>
      <dgm:spPr/>
      <dgm:t>
        <a:bodyPr/>
        <a:lstStyle/>
        <a:p>
          <a:endParaRPr lang="en-US"/>
        </a:p>
      </dgm:t>
    </dgm:pt>
    <dgm:pt modelId="{F9FCCB9B-F143-4134-A8FC-58BEC539A98C}" type="sibTrans" cxnId="{605A5FF3-A62D-4968-BE9C-D2A20C6E296D}">
      <dgm:prSet/>
      <dgm:spPr/>
      <dgm:t>
        <a:bodyPr/>
        <a:lstStyle/>
        <a:p>
          <a:endParaRPr lang="en-US"/>
        </a:p>
      </dgm:t>
    </dgm:pt>
    <dgm:pt modelId="{3CA2C967-ED18-4EB7-9F6F-48AF023B185C}" type="pres">
      <dgm:prSet presAssocID="{98AB3309-9EDC-42A7-A4C1-15C3CB05DB26}" presName="linear" presStyleCnt="0">
        <dgm:presLayoutVars>
          <dgm:dir/>
          <dgm:animLvl val="lvl"/>
          <dgm:resizeHandles val="exact"/>
        </dgm:presLayoutVars>
      </dgm:prSet>
      <dgm:spPr/>
    </dgm:pt>
    <dgm:pt modelId="{710A7141-E797-4D72-B813-B45D18437205}" type="pres">
      <dgm:prSet presAssocID="{7CB0B4EE-1A29-469F-A682-F7CE7394A76D}" presName="parentLin" presStyleCnt="0"/>
      <dgm:spPr/>
    </dgm:pt>
    <dgm:pt modelId="{32E3CFC5-08FD-4955-A0E2-E9F99B2B6886}" type="pres">
      <dgm:prSet presAssocID="{7CB0B4EE-1A29-469F-A682-F7CE7394A76D}" presName="parentLeftMargin" presStyleLbl="node1" presStyleIdx="0" presStyleCnt="1"/>
      <dgm:spPr/>
    </dgm:pt>
    <dgm:pt modelId="{AB739843-1742-43B9-A48D-25EE2F2010D5}" type="pres">
      <dgm:prSet presAssocID="{7CB0B4EE-1A29-469F-A682-F7CE7394A76D}" presName="parentText" presStyleLbl="node1" presStyleIdx="0" presStyleCnt="1" custScaleX="75285" custScaleY="518906" custLinFactNeighborX="-4687" custLinFactNeighborY="-77560">
        <dgm:presLayoutVars>
          <dgm:chMax val="0"/>
          <dgm:bulletEnabled val="1"/>
        </dgm:presLayoutVars>
      </dgm:prSet>
      <dgm:spPr/>
    </dgm:pt>
    <dgm:pt modelId="{5E7071C4-E111-423A-B1E5-8A6331723C9F}" type="pres">
      <dgm:prSet presAssocID="{7CB0B4EE-1A29-469F-A682-F7CE7394A76D}" presName="negativeSpace" presStyleCnt="0"/>
      <dgm:spPr/>
    </dgm:pt>
    <dgm:pt modelId="{E6142978-DA94-4906-9231-AE0D2F7EBD9D}" type="pres">
      <dgm:prSet presAssocID="{7CB0B4EE-1A29-469F-A682-F7CE7394A76D}" presName="childText" presStyleLbl="conFgAcc1" presStyleIdx="0" presStyleCnt="1" custScaleY="123789" custLinFactY="-7553" custLinFactNeighborY="-100000">
        <dgm:presLayoutVars>
          <dgm:bulletEnabled val="1"/>
        </dgm:presLayoutVars>
      </dgm:prSet>
      <dgm:spPr>
        <a:xfrm>
          <a:off x="0" y="353400"/>
          <a:ext cx="10420870" cy="1323000"/>
        </a:xfrm>
        <a:prstGeom prst="rect">
          <a:avLst/>
        </a:prstGeom>
      </dgm:spPr>
    </dgm:pt>
  </dgm:ptLst>
  <dgm:cxnLst>
    <dgm:cxn modelId="{C6326234-5C79-4544-937C-EDBB9A66FEA1}" srcId="{98AB3309-9EDC-42A7-A4C1-15C3CB05DB26}" destId="{7CB0B4EE-1A29-469F-A682-F7CE7394A76D}" srcOrd="0" destOrd="0" parTransId="{A6C27F32-BD2D-4A9D-8239-F54CA1BA38FF}" sibTransId="{CF62CE29-DA21-4A0F-848E-60221F2C8C46}"/>
    <dgm:cxn modelId="{C210E866-E865-4734-8C5D-CEEBE6C46B9A}" type="presOf" srcId="{7CB0B4EE-1A29-469F-A682-F7CE7394A76D}" destId="{AB739843-1742-43B9-A48D-25EE2F2010D5}" srcOrd="1" destOrd="0" presId="urn:microsoft.com/office/officeart/2005/8/layout/list1"/>
    <dgm:cxn modelId="{C8E08155-0B8C-4987-AE85-871526C5F3A4}" type="presOf" srcId="{98AB3309-9EDC-42A7-A4C1-15C3CB05DB26}" destId="{3CA2C967-ED18-4EB7-9F6F-48AF023B185C}" srcOrd="0" destOrd="0" presId="urn:microsoft.com/office/officeart/2005/8/layout/list1"/>
    <dgm:cxn modelId="{2E9EEE87-BD84-468A-8B39-1E3093C2F2DE}" type="presOf" srcId="{7CB0B4EE-1A29-469F-A682-F7CE7394A76D}" destId="{32E3CFC5-08FD-4955-A0E2-E9F99B2B6886}" srcOrd="0" destOrd="0" presId="urn:microsoft.com/office/officeart/2005/8/layout/list1"/>
    <dgm:cxn modelId="{7BCDF7B6-BAAC-4C11-9D6B-5064ED5D3E51}" type="presOf" srcId="{F004AEAE-6B39-4A3B-8C6E-D9D164E59681}" destId="{E6142978-DA94-4906-9231-AE0D2F7EBD9D}" srcOrd="0" destOrd="0" presId="urn:microsoft.com/office/officeart/2005/8/layout/list1"/>
    <dgm:cxn modelId="{89DE1DC7-6900-4AE1-92C3-1CEB70780952}" type="presOf" srcId="{3FC9940B-4409-411C-80FC-825F573DE79F}" destId="{E6142978-DA94-4906-9231-AE0D2F7EBD9D}" srcOrd="0" destOrd="1" presId="urn:microsoft.com/office/officeart/2005/8/layout/list1"/>
    <dgm:cxn modelId="{E29570D3-5B91-45A7-A048-2B77CECC30F6}" srcId="{7CB0B4EE-1A29-469F-A682-F7CE7394A76D}" destId="{3FC9940B-4409-411C-80FC-825F573DE79F}" srcOrd="1" destOrd="0" parTransId="{5C147DBF-DFC6-4BD5-8308-64621733EA01}" sibTransId="{07A58E2D-157E-4891-A287-F89031807A7A}"/>
    <dgm:cxn modelId="{605A5FF3-A62D-4968-BE9C-D2A20C6E296D}" srcId="{7CB0B4EE-1A29-469F-A682-F7CE7394A76D}" destId="{F004AEAE-6B39-4A3B-8C6E-D9D164E59681}" srcOrd="0" destOrd="0" parTransId="{F2F62515-5690-42F6-A20D-88EEAF1FF1F6}" sibTransId="{F9FCCB9B-F143-4134-A8FC-58BEC539A98C}"/>
    <dgm:cxn modelId="{FFBE19D3-0F74-40F8-8BF2-232554227688}" type="presParOf" srcId="{3CA2C967-ED18-4EB7-9F6F-48AF023B185C}" destId="{710A7141-E797-4D72-B813-B45D18437205}" srcOrd="0" destOrd="0" presId="urn:microsoft.com/office/officeart/2005/8/layout/list1"/>
    <dgm:cxn modelId="{3D0D6390-303C-44DF-930D-E4954F58CEA3}" type="presParOf" srcId="{710A7141-E797-4D72-B813-B45D18437205}" destId="{32E3CFC5-08FD-4955-A0E2-E9F99B2B6886}" srcOrd="0" destOrd="0" presId="urn:microsoft.com/office/officeart/2005/8/layout/list1"/>
    <dgm:cxn modelId="{314A3EAD-2B73-4333-B968-7BE3FA583727}" type="presParOf" srcId="{710A7141-E797-4D72-B813-B45D18437205}" destId="{AB739843-1742-43B9-A48D-25EE2F2010D5}" srcOrd="1" destOrd="0" presId="urn:microsoft.com/office/officeart/2005/8/layout/list1"/>
    <dgm:cxn modelId="{F2B7443E-99F6-4785-A25E-4493631233CB}" type="presParOf" srcId="{3CA2C967-ED18-4EB7-9F6F-48AF023B185C}" destId="{5E7071C4-E111-423A-B1E5-8A6331723C9F}" srcOrd="1" destOrd="0" presId="urn:microsoft.com/office/officeart/2005/8/layout/list1"/>
    <dgm:cxn modelId="{1E1067F7-2F22-4B5D-A74C-C82B9B7514A7}" type="presParOf" srcId="{3CA2C967-ED18-4EB7-9F6F-48AF023B185C}" destId="{E6142978-DA94-4906-9231-AE0D2F7EBD9D}" srcOrd="2" destOrd="0" presId="urn:microsoft.com/office/officeart/2005/8/layout/list1"/>
  </dgm:cxnLst>
  <dgm:bg>
    <a:effectLst>
      <a:glow rad="127000">
        <a:schemeClr val="accent1">
          <a:lumMod val="60000"/>
          <a:lumOff val="40000"/>
        </a:schemeClr>
      </a:glow>
    </a:effectLst>
  </dgm:bg>
  <dgm:whole>
    <a:effectLst/>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81665D6D-7C14-47C4-BFCF-6F7A4AC5F69F}">
      <dgm:prSet custT="1"/>
      <dgm:spPr/>
      <dgm:t>
        <a:bodyPr/>
        <a:lstStyle/>
        <a:p>
          <a:pPr algn="ctr" rtl="0"/>
          <a:r>
            <a:rPr lang="en-US" sz="2800" dirty="0">
              <a:solidFill>
                <a:schemeClr val="bg1"/>
              </a:solidFill>
            </a:rPr>
            <a:t>LICENSES</a:t>
          </a:r>
        </a:p>
      </dgm:t>
    </dgm:pt>
    <dgm:pt modelId="{9508B9C3-4CFD-41EB-B791-C24AD8EEEEA5}" type="parTrans" cxnId="{4F11C60D-3570-4B33-865C-11E50EF4BF50}">
      <dgm:prSet/>
      <dgm:spPr/>
      <dgm:t>
        <a:bodyPr/>
        <a:lstStyle/>
        <a:p>
          <a:endParaRPr lang="en-US" sz="2800"/>
        </a:p>
      </dgm:t>
    </dgm:pt>
    <dgm:pt modelId="{BF00B013-947D-46F0-B18C-3D34AAC4C06A}" type="sibTrans" cxnId="{4F11C60D-3570-4B33-865C-11E50EF4BF50}">
      <dgm:prSet/>
      <dgm:spPr/>
      <dgm:t>
        <a:bodyPr/>
        <a:lstStyle/>
        <a:p>
          <a:endParaRPr lang="en-US" sz="2800"/>
        </a:p>
      </dgm:t>
    </dgm:pt>
    <dgm:pt modelId="{48E47613-AAD8-47A7-AC15-F6A1FCBAF234}">
      <dgm:prSet custT="1"/>
      <dgm:spPr>
        <a:solidFill>
          <a:schemeClr val="accent4">
            <a:lumMod val="60000"/>
            <a:lumOff val="40000"/>
            <a:alpha val="85000"/>
          </a:schemeClr>
        </a:solidFill>
        <a:ln>
          <a:noFill/>
        </a:ln>
        <a:scene3d>
          <a:camera prst="orthographicFront"/>
          <a:lightRig rig="threePt" dir="t"/>
        </a:scene3d>
        <a:sp3d>
          <a:bevelT/>
        </a:sp3d>
      </dgm:spPr>
      <dgm:t>
        <a:bodyPr lIns="100584" rIns="274320"/>
        <a:lstStyle/>
        <a:p>
          <a:pPr marL="457200" indent="-347663" algn="justLow">
            <a:lnSpc>
              <a:spcPct val="90000"/>
            </a:lnSpc>
            <a:spcAft>
              <a:spcPts val="600"/>
            </a:spcAft>
            <a:buSzPct val="120000"/>
            <a:buFont typeface="Wingdings" panose="05000000000000000000" pitchFamily="2" charset="2"/>
            <a:buChar char="Ø"/>
          </a:pPr>
          <a:r>
            <a:rPr lang="en-US" sz="2800" dirty="0">
              <a:solidFill>
                <a:schemeClr val="tx1"/>
              </a:solidFill>
            </a:rPr>
            <a:t>Contractor must, </a:t>
          </a:r>
          <a:r>
            <a:rPr lang="en-US" sz="2800" dirty="0">
              <a:solidFill>
                <a:srgbClr val="C00000"/>
              </a:solidFill>
            </a:rPr>
            <a:t>at the time of Bid Opening</a:t>
          </a:r>
          <a:r>
            <a:rPr lang="en-US" sz="2800" dirty="0">
              <a:solidFill>
                <a:schemeClr val="tx1"/>
              </a:solidFill>
            </a:rPr>
            <a:t>, possess current licenses in the following classifications issued by the California Department of Consumer Affairs, Contractors State License Board:</a:t>
          </a:r>
          <a:endParaRPr lang="en-US" sz="2800" b="1" u="sng" dirty="0">
            <a:solidFill>
              <a:srgbClr val="FF0000"/>
            </a:solidFill>
          </a:endParaRPr>
        </a:p>
      </dgm:t>
    </dgm:pt>
    <dgm:pt modelId="{8CE9B66B-638F-4A57-A485-4F126DC4BDC7}" type="parTrans" cxnId="{97B337FB-E17D-407D-96FB-459BE67C629D}">
      <dgm:prSet/>
      <dgm:spPr/>
      <dgm:t>
        <a:bodyPr/>
        <a:lstStyle/>
        <a:p>
          <a:endParaRPr lang="en-US" sz="2800"/>
        </a:p>
      </dgm:t>
    </dgm:pt>
    <dgm:pt modelId="{1423A26B-3A16-44F0-87ED-9F3018E58E17}" type="sibTrans" cxnId="{97B337FB-E17D-407D-96FB-459BE67C629D}">
      <dgm:prSet/>
      <dgm:spPr/>
      <dgm:t>
        <a:bodyPr/>
        <a:lstStyle/>
        <a:p>
          <a:endParaRPr lang="en-US" sz="2800"/>
        </a:p>
      </dgm:t>
    </dgm:pt>
    <dgm:pt modelId="{1B2BDD00-4FFE-44BE-AEB8-611E99316DD4}">
      <dgm:prSet custT="1"/>
      <dgm:spPr/>
      <dgm:t>
        <a:bodyPr lIns="100584" rIns="274320"/>
        <a:lstStyle/>
        <a:p>
          <a:pPr marL="800100" indent="0" algn="justLow">
            <a:lnSpc>
              <a:spcPct val="90000"/>
            </a:lnSpc>
            <a:spcAft>
              <a:spcPts val="600"/>
            </a:spcAft>
            <a:buFont typeface="Wingdings" panose="05000000000000000000" pitchFamily="2" charset="2"/>
            <a:buNone/>
            <a:tabLst>
              <a:tab pos="1828800" algn="l"/>
            </a:tabLst>
          </a:pPr>
          <a:r>
            <a:rPr lang="en-US" sz="2800" b="0" dirty="0">
              <a:solidFill>
                <a:schemeClr val="tx1"/>
              </a:solidFill>
            </a:rPr>
            <a:t> License:	</a:t>
          </a:r>
          <a:r>
            <a:rPr lang="en-US" sz="2800" b="0" dirty="0">
              <a:solidFill>
                <a:srgbClr val="C00000"/>
              </a:solidFill>
            </a:rPr>
            <a:t>Class A General Engineering or</a:t>
          </a:r>
          <a:endParaRPr lang="en-US" sz="2800" b="0" dirty="0">
            <a:solidFill>
              <a:schemeClr val="tx1"/>
            </a:solidFill>
          </a:endParaRPr>
        </a:p>
      </dgm:t>
    </dgm:pt>
    <dgm:pt modelId="{04AC0975-EB24-475E-89D2-3C4DB079E32F}" type="sibTrans" cxnId="{EA0B5E8E-D7CE-4C04-A2CE-59F10E32306A}">
      <dgm:prSet/>
      <dgm:spPr/>
      <dgm:t>
        <a:bodyPr/>
        <a:lstStyle/>
        <a:p>
          <a:endParaRPr lang="en-US"/>
        </a:p>
      </dgm:t>
    </dgm:pt>
    <dgm:pt modelId="{29F7E2BC-6F37-4232-935F-81A2841CC23C}" type="parTrans" cxnId="{EA0B5E8E-D7CE-4C04-A2CE-59F10E32306A}">
      <dgm:prSet/>
      <dgm:spPr/>
      <dgm:t>
        <a:bodyPr/>
        <a:lstStyle/>
        <a:p>
          <a:endParaRPr lang="en-US"/>
        </a:p>
      </dgm:t>
    </dgm:pt>
    <dgm:pt modelId="{A85FDE06-E084-4BCD-A52A-E20B1701CA2F}">
      <dgm:prSet custT="1"/>
      <dgm:spPr/>
      <dgm:t>
        <a:bodyPr lIns="100584" rIns="274320"/>
        <a:lstStyle/>
        <a:p>
          <a:pPr marL="457200" indent="-347663" algn="just">
            <a:lnSpc>
              <a:spcPct val="90000"/>
            </a:lnSpc>
            <a:spcAft>
              <a:spcPts val="600"/>
            </a:spcAft>
            <a:buSzPct val="120000"/>
            <a:buFont typeface="Wingdings" panose="05000000000000000000" pitchFamily="2" charset="2"/>
            <a:buChar char="Ø"/>
          </a:pPr>
          <a:r>
            <a:rPr lang="en-US" sz="2800" b="0" dirty="0">
              <a:solidFill>
                <a:schemeClr val="tx1"/>
              </a:solidFill>
            </a:rPr>
            <a:t>A combination of prime Contractor and subcontractor license is acceptable only when each subcontractor’s scope of work is identified in </a:t>
          </a:r>
          <a:r>
            <a:rPr lang="en-US" sz="2800" b="1"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3</a:t>
          </a:r>
          <a:r>
            <a:rPr lang="en-US" sz="2800" b="0" dirty="0">
              <a:solidFill>
                <a:schemeClr val="tx1"/>
              </a:solidFill>
            </a:rPr>
            <a:t> and each subcontractor is properly licensed at the time of Bid submittal.</a:t>
          </a:r>
        </a:p>
      </dgm:t>
    </dgm:pt>
    <dgm:pt modelId="{F052C1DD-6D8A-4194-B6D1-C9C310D5A47D}" type="sibTrans" cxnId="{7659EFA0-B2E1-4925-B040-491EDA6F739F}">
      <dgm:prSet/>
      <dgm:spPr/>
      <dgm:t>
        <a:bodyPr/>
        <a:lstStyle/>
        <a:p>
          <a:endParaRPr lang="en-US"/>
        </a:p>
      </dgm:t>
    </dgm:pt>
    <dgm:pt modelId="{1F3A8DFF-7EF6-4BBB-AF99-97098686B8B4}" type="parTrans" cxnId="{7659EFA0-B2E1-4925-B040-491EDA6F739F}">
      <dgm:prSet/>
      <dgm:spPr/>
      <dgm:t>
        <a:bodyPr/>
        <a:lstStyle/>
        <a:p>
          <a:endParaRPr lang="en-US"/>
        </a:p>
      </dgm:t>
    </dgm:pt>
    <dgm:pt modelId="{B893FAA1-6744-49B2-81F8-079DE815EF2C}">
      <dgm:prSet custT="1"/>
      <dgm:spPr/>
      <dgm:t>
        <a:bodyPr lIns="100584" rIns="274320"/>
        <a:lstStyle/>
        <a:p>
          <a:pPr marL="800100" indent="0" algn="justLow">
            <a:lnSpc>
              <a:spcPct val="90000"/>
            </a:lnSpc>
            <a:spcAft>
              <a:spcPts val="600"/>
            </a:spcAft>
            <a:buFont typeface="Wingdings" panose="05000000000000000000" pitchFamily="2" charset="2"/>
            <a:buNone/>
            <a:tabLst>
              <a:tab pos="1828800" algn="l"/>
            </a:tabLst>
          </a:pPr>
          <a:r>
            <a:rPr lang="en-US" sz="2800" b="0" dirty="0">
              <a:solidFill>
                <a:srgbClr val="C00000"/>
              </a:solidFill>
            </a:rPr>
            <a:t>		 Class B General Building</a:t>
          </a:r>
          <a:endParaRPr lang="en-US" sz="2800" b="0" dirty="0">
            <a:solidFill>
              <a:schemeClr val="tx1"/>
            </a:solidFill>
          </a:endParaRPr>
        </a:p>
      </dgm:t>
    </dgm:pt>
    <dgm:pt modelId="{71DF2BCC-DEEB-4C7C-96BB-6C4E595B32F7}" type="parTrans" cxnId="{1D91B5DD-7044-4974-BF84-1D1E3BD19C88}">
      <dgm:prSet/>
      <dgm:spPr/>
    </dgm:pt>
    <dgm:pt modelId="{5101BD3C-DEC9-42AF-9A43-FB321DDAEAF9}" type="sibTrans" cxnId="{1D91B5DD-7044-4974-BF84-1D1E3BD19C88}">
      <dgm:prSet/>
      <dgm:spPr/>
    </dgm:pt>
    <dgm:pt modelId="{0E88C2A7-0009-460C-83FA-392BB81864A4}" type="pres">
      <dgm:prSet presAssocID="{40EE74B8-6CF2-437B-863E-19B36053E6B2}" presName="Name0" presStyleCnt="0">
        <dgm:presLayoutVars>
          <dgm:dir/>
          <dgm:animLvl val="lvl"/>
          <dgm:resizeHandles val="exact"/>
        </dgm:presLayoutVars>
      </dgm:prSet>
      <dgm:spPr/>
    </dgm:pt>
    <dgm:pt modelId="{53E98688-2EF3-47D0-94AF-74DEFBCF1929}" type="pres">
      <dgm:prSet presAssocID="{81665D6D-7C14-47C4-BFCF-6F7A4AC5F69F}" presName="linNode" presStyleCnt="0"/>
      <dgm:spPr/>
    </dgm:pt>
    <dgm:pt modelId="{12B98239-1120-44B0-91A5-51CBC5F5A86C}" type="pres">
      <dgm:prSet presAssocID="{81665D6D-7C14-47C4-BFCF-6F7A4AC5F69F}" presName="parTx" presStyleLbl="revTx" presStyleIdx="0" presStyleCnt="1" custScaleX="75438" custLinFactNeighborX="14150" custLinFactNeighborY="-39343">
        <dgm:presLayoutVars>
          <dgm:chMax val="1"/>
          <dgm:bulletEnabled val="1"/>
        </dgm:presLayoutVars>
      </dgm:prSet>
      <dgm:spPr/>
    </dgm:pt>
    <dgm:pt modelId="{84773114-A065-4666-9053-071A3E6453F0}" type="pres">
      <dgm:prSet presAssocID="{81665D6D-7C14-47C4-BFCF-6F7A4AC5F69F}" presName="bracket" presStyleLbl="parChTrans1D1" presStyleIdx="0" presStyleCnt="1" custLinFactNeighborX="-25657" custLinFactNeighborY="-14418"/>
      <dgm:spPr>
        <a:ln>
          <a:solidFill>
            <a:srgbClr val="075994"/>
          </a:solidFill>
        </a:ln>
      </dgm:spPr>
    </dgm:pt>
    <dgm:pt modelId="{691772DF-6D3B-46E4-B72B-D223C1C189D9}" type="pres">
      <dgm:prSet presAssocID="{81665D6D-7C14-47C4-BFCF-6F7A4AC5F69F}" presName="spH" presStyleCnt="0"/>
      <dgm:spPr/>
    </dgm:pt>
    <dgm:pt modelId="{10381985-9F6B-4055-85B3-66F2CA30949A}" type="pres">
      <dgm:prSet presAssocID="{81665D6D-7C14-47C4-BFCF-6F7A4AC5F69F}" presName="desTx" presStyleLbl="node1" presStyleIdx="0" presStyleCnt="1" custScaleX="105392" custScaleY="139542" custLinFactNeighborX="-83990" custLinFactNeighborY="-14418">
        <dgm:presLayoutVars>
          <dgm:bulletEnabled val="1"/>
        </dgm:presLayoutVars>
      </dgm:prSet>
      <dgm:spPr/>
    </dgm:pt>
  </dgm:ptLst>
  <dgm:cxnLst>
    <dgm:cxn modelId="{4F11C60D-3570-4B33-865C-11E50EF4BF50}" srcId="{40EE74B8-6CF2-437B-863E-19B36053E6B2}" destId="{81665D6D-7C14-47C4-BFCF-6F7A4AC5F69F}" srcOrd="0" destOrd="0" parTransId="{9508B9C3-4CFD-41EB-B791-C24AD8EEEEA5}" sibTransId="{BF00B013-947D-46F0-B18C-3D34AAC4C06A}"/>
    <dgm:cxn modelId="{7E23183A-4EC1-4802-9234-E6C04A709385}" type="presOf" srcId="{48E47613-AAD8-47A7-AC15-F6A1FCBAF234}" destId="{10381985-9F6B-4055-85B3-66F2CA30949A}" srcOrd="0" destOrd="0" presId="urn:diagrams.loki3.com/BracketList"/>
    <dgm:cxn modelId="{CBA9C063-6E26-4272-8A13-BDDB7AB213D2}" type="presOf" srcId="{81665D6D-7C14-47C4-BFCF-6F7A4AC5F69F}" destId="{12B98239-1120-44B0-91A5-51CBC5F5A86C}" srcOrd="0" destOrd="0" presId="urn:diagrams.loki3.com/BracketList"/>
    <dgm:cxn modelId="{3E1F244C-24CA-4CF1-A733-FDC6FECFE53C}" type="presOf" srcId="{40EE74B8-6CF2-437B-863E-19B36053E6B2}" destId="{0E88C2A7-0009-460C-83FA-392BB81864A4}" srcOrd="0" destOrd="0" presId="urn:diagrams.loki3.com/BracketList"/>
    <dgm:cxn modelId="{19D58E8B-B4D8-4CB4-A075-ECE8FC013050}" type="presOf" srcId="{B893FAA1-6744-49B2-81F8-079DE815EF2C}" destId="{10381985-9F6B-4055-85B3-66F2CA30949A}" srcOrd="0" destOrd="2" presId="urn:diagrams.loki3.com/BracketList"/>
    <dgm:cxn modelId="{EA0B5E8E-D7CE-4C04-A2CE-59F10E32306A}" srcId="{81665D6D-7C14-47C4-BFCF-6F7A4AC5F69F}" destId="{1B2BDD00-4FFE-44BE-AEB8-611E99316DD4}" srcOrd="1" destOrd="0" parTransId="{29F7E2BC-6F37-4232-935F-81A2841CC23C}" sibTransId="{04AC0975-EB24-475E-89D2-3C4DB079E32F}"/>
    <dgm:cxn modelId="{38A09C94-04DD-4B14-BF8B-21A4D57A978E}" type="presOf" srcId="{1B2BDD00-4FFE-44BE-AEB8-611E99316DD4}" destId="{10381985-9F6B-4055-85B3-66F2CA30949A}" srcOrd="0" destOrd="1" presId="urn:diagrams.loki3.com/BracketList"/>
    <dgm:cxn modelId="{7659EFA0-B2E1-4925-B040-491EDA6F739F}" srcId="{81665D6D-7C14-47C4-BFCF-6F7A4AC5F69F}" destId="{A85FDE06-E084-4BCD-A52A-E20B1701CA2F}" srcOrd="2" destOrd="0" parTransId="{1F3A8DFF-7EF6-4BBB-AF99-97098686B8B4}" sibTransId="{F052C1DD-6D8A-4194-B6D1-C9C310D5A47D}"/>
    <dgm:cxn modelId="{1D91B5DD-7044-4974-BF84-1D1E3BD19C88}" srcId="{1B2BDD00-4FFE-44BE-AEB8-611E99316DD4}" destId="{B893FAA1-6744-49B2-81F8-079DE815EF2C}" srcOrd="0" destOrd="0" parTransId="{71DF2BCC-DEEB-4C7C-96BB-6C4E595B32F7}" sibTransId="{5101BD3C-DEC9-42AF-9A43-FB321DDAEAF9}"/>
    <dgm:cxn modelId="{1D00F5FA-8CDA-498A-8659-9CA39E8C697A}" type="presOf" srcId="{A85FDE06-E084-4BCD-A52A-E20B1701CA2F}" destId="{10381985-9F6B-4055-85B3-66F2CA30949A}" srcOrd="0" destOrd="3" presId="urn:diagrams.loki3.com/BracketList"/>
    <dgm:cxn modelId="{97B337FB-E17D-407D-96FB-459BE67C629D}" srcId="{81665D6D-7C14-47C4-BFCF-6F7A4AC5F69F}" destId="{48E47613-AAD8-47A7-AC15-F6A1FCBAF234}" srcOrd="0" destOrd="0" parTransId="{8CE9B66B-638F-4A57-A485-4F126DC4BDC7}" sibTransId="{1423A26B-3A16-44F0-87ED-9F3018E58E17}"/>
    <dgm:cxn modelId="{ED0471F5-8F8F-4CB1-BF93-3BEF944427FF}" type="presParOf" srcId="{0E88C2A7-0009-460C-83FA-392BB81864A4}" destId="{53E98688-2EF3-47D0-94AF-74DEFBCF1929}" srcOrd="0" destOrd="0" presId="urn:diagrams.loki3.com/BracketList"/>
    <dgm:cxn modelId="{A30171B5-F018-4AD8-9557-2A6051E30418}" type="presParOf" srcId="{53E98688-2EF3-47D0-94AF-74DEFBCF1929}" destId="{12B98239-1120-44B0-91A5-51CBC5F5A86C}" srcOrd="0" destOrd="0" presId="urn:diagrams.loki3.com/BracketList"/>
    <dgm:cxn modelId="{13341608-45B2-49B1-B632-47F4E47A906F}" type="presParOf" srcId="{53E98688-2EF3-47D0-94AF-74DEFBCF1929}" destId="{84773114-A065-4666-9053-071A3E6453F0}" srcOrd="1" destOrd="0" presId="urn:diagrams.loki3.com/BracketList"/>
    <dgm:cxn modelId="{6D916CC1-5760-4054-BB85-AF90D02E832F}" type="presParOf" srcId="{53E98688-2EF3-47D0-94AF-74DEFBCF1929}" destId="{691772DF-6D3B-46E4-B72B-D223C1C189D9}" srcOrd="2" destOrd="0" presId="urn:diagrams.loki3.com/BracketList"/>
    <dgm:cxn modelId="{FD1D7954-26AF-4870-943F-6B0F3CC352DC}" type="presParOf" srcId="{53E98688-2EF3-47D0-94AF-74DEFBCF1929}" destId="{10381985-9F6B-4055-85B3-66F2CA30949A}"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800" dirty="0">
              <a:solidFill>
                <a:schemeClr val="bg1"/>
              </a:solidFill>
            </a:rPr>
            <a:t>BID FORMS</a:t>
          </a:r>
          <a:endParaRPr lang="en-US" sz="280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pPr algn="l"/>
          <a:endParaRPr lang="en-US" sz="2800"/>
        </a:p>
      </dgm:t>
    </dgm:pt>
    <dgm:pt modelId="{9DFB97A3-0422-49A7-9A87-C4468DFE82E9}" type="sibTrans" cxnId="{202AF65A-9515-443D-A6A0-73878F1C5C18}">
      <dgm:prSet/>
      <dgm:spPr/>
      <dgm:t>
        <a:bodyPr/>
        <a:lstStyle/>
        <a:p>
          <a:pPr algn="l"/>
          <a:endParaRPr lang="en-US" sz="2800"/>
        </a:p>
      </dgm:t>
    </dgm:pt>
    <dgm:pt modelId="{43FD93C1-2C86-40BF-A0DF-9A45EB0B3D3F}">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406400" indent="-350838" algn="just">
            <a:lnSpc>
              <a:spcPct val="90000"/>
            </a:lnSpc>
            <a:spcAft>
              <a:spcPts val="600"/>
            </a:spcAft>
            <a:buFont typeface="Wingdings" panose="05000000000000000000" pitchFamily="2" charset="2"/>
            <a:buChar char="Ø"/>
            <a:tabLst>
              <a:tab pos="2286000" algn="l"/>
            </a:tabLst>
          </a:pPr>
          <a:r>
            <a:rPr lang="en-US" sz="3200" b="1" u="sng"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1</a:t>
          </a:r>
          <a:r>
            <a:rPr lang="en-US" sz="3200" dirty="0">
              <a:solidFill>
                <a:schemeClr val="tx1"/>
              </a:solidFill>
            </a:rPr>
            <a:t>:	Schedule of Quantities and Prices, Contractor Information</a:t>
          </a:r>
          <a:endParaRPr lang="en-US" sz="3200" dirty="0">
            <a:solidFill>
              <a:srgbClr val="C00000"/>
            </a:solidFill>
          </a:endParaRPr>
        </a:p>
      </dgm:t>
    </dgm:pt>
    <dgm:pt modelId="{43F526C9-CE17-4B7F-8230-7D7A0E22FC5A}" type="sibTrans" cxnId="{3B7BB837-1D18-4981-AC66-CF58791FFE64}">
      <dgm:prSet/>
      <dgm:spPr/>
      <dgm:t>
        <a:bodyPr/>
        <a:lstStyle/>
        <a:p>
          <a:pPr algn="l"/>
          <a:endParaRPr lang="en-US" sz="2800"/>
        </a:p>
      </dgm:t>
    </dgm:pt>
    <dgm:pt modelId="{E4E184D8-8EDE-49CA-987F-A60F516F76F2}" type="parTrans" cxnId="{3B7BB837-1D18-4981-AC66-CF58791FFE64}">
      <dgm:prSet/>
      <dgm:spPr/>
      <dgm:t>
        <a:bodyPr/>
        <a:lstStyle/>
        <a:p>
          <a:pPr algn="l"/>
          <a:endParaRPr lang="en-US" sz="2800"/>
        </a:p>
      </dgm:t>
    </dgm:pt>
    <dgm:pt modelId="{AAC248C4-1126-4C82-9F42-82E9D2D133F2}">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406400" indent="-350838" algn="just">
            <a:lnSpc>
              <a:spcPct val="90000"/>
            </a:lnSpc>
            <a:spcAft>
              <a:spcPts val="600"/>
            </a:spcAft>
            <a:buFont typeface="Wingdings" panose="05000000000000000000" pitchFamily="2" charset="2"/>
            <a:buChar char="Ø"/>
            <a:tabLst>
              <a:tab pos="2286000" algn="l"/>
            </a:tabLst>
          </a:pPr>
          <a:r>
            <a:rPr lang="en-US" sz="3200" dirty="0">
              <a:solidFill>
                <a:schemeClr val="tx1"/>
              </a:solidFill>
            </a:rPr>
            <a:t>As per </a:t>
          </a:r>
          <a:r>
            <a:rPr lang="en-US" sz="3200" b="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Section 2.3.2</a:t>
          </a:r>
          <a:r>
            <a:rPr lang="en-US" sz="3200" dirty="0">
              <a:solidFill>
                <a:schemeClr val="tx1"/>
              </a:solidFill>
            </a:rPr>
            <a:t>, the Contract will be awarded to the lowest responsive Bid and responsible Bidder (“Successful Bidder”), based on the “</a:t>
          </a:r>
          <a:r>
            <a:rPr lang="en-US" sz="3200" dirty="0">
              <a:solidFill>
                <a:srgbClr val="C00000"/>
              </a:solidFill>
            </a:rPr>
            <a:t>Total Bid Price</a:t>
          </a:r>
          <a:r>
            <a:rPr lang="en-US" sz="3200" dirty="0">
              <a:solidFill>
                <a:schemeClr val="tx1"/>
              </a:solidFill>
            </a:rPr>
            <a:t>”.</a:t>
          </a:r>
        </a:p>
      </dgm:t>
    </dgm:pt>
    <dgm:pt modelId="{B4639C6D-7592-4F8A-A05E-5BB232DA1AA5}" type="parTrans" cxnId="{A68DA320-93D7-439E-830C-81B08DF64EAF}">
      <dgm:prSet/>
      <dgm:spPr/>
      <dgm:t>
        <a:bodyPr/>
        <a:lstStyle/>
        <a:p>
          <a:endParaRPr lang="en-US"/>
        </a:p>
      </dgm:t>
    </dgm:pt>
    <dgm:pt modelId="{150431DB-E978-42F5-9F76-4494FC08B00D}" type="sibTrans" cxnId="{A68DA320-93D7-439E-830C-81B08DF64EAF}">
      <dgm:prSet/>
      <dgm:spPr/>
      <dgm:t>
        <a:bodyPr/>
        <a:lstStyle/>
        <a:p>
          <a:endParaRPr lang="en-US"/>
        </a:p>
      </dgm:t>
    </dgm:pt>
    <dgm:pt modelId="{D6D6BDAE-4DCE-48C8-AFA9-AE5B395B1FB5}">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lIns="137160" tIns="137160" rIns="182880" bIns="137160"/>
        <a:lstStyle/>
        <a:p>
          <a:pPr marL="406400" indent="-350838" algn="just">
            <a:lnSpc>
              <a:spcPct val="90000"/>
            </a:lnSpc>
            <a:spcAft>
              <a:spcPts val="600"/>
            </a:spcAft>
            <a:buFont typeface="Wingdings" panose="05000000000000000000" pitchFamily="2" charset="2"/>
            <a:buChar char="Ø"/>
          </a:pPr>
          <a:r>
            <a:rPr lang="en-US" sz="3200" dirty="0">
              <a:solidFill>
                <a:schemeClr val="tx1"/>
              </a:solidFill>
            </a:rPr>
            <a:t>The Engineer’s Estimate for the Work in this contract ranges from to </a:t>
          </a:r>
          <a:r>
            <a:rPr lang="en-US" sz="3200" dirty="0">
              <a:solidFill>
                <a:srgbClr val="C00000"/>
              </a:solidFill>
            </a:rPr>
            <a:t>$285,000.00 - $310,000.00</a:t>
          </a:r>
          <a:r>
            <a:rPr lang="en-US" sz="3200" dirty="0">
              <a:solidFill>
                <a:schemeClr val="tx1"/>
              </a:solidFill>
            </a:rPr>
            <a:t>.</a:t>
          </a:r>
        </a:p>
      </dgm:t>
    </dgm:pt>
    <dgm:pt modelId="{3862C4E8-2DA4-4097-97E7-67C93D005865}" type="parTrans" cxnId="{2B842251-52F9-43B5-BC16-833D262835EA}">
      <dgm:prSet/>
      <dgm:spPr/>
      <dgm:t>
        <a:bodyPr/>
        <a:lstStyle/>
        <a:p>
          <a:endParaRPr lang="en-US"/>
        </a:p>
      </dgm:t>
    </dgm:pt>
    <dgm:pt modelId="{4255191C-D002-40EE-AD9F-EABBCADE45D1}" type="sibTrans" cxnId="{2B842251-52F9-43B5-BC16-833D262835EA}">
      <dgm:prSet/>
      <dgm:spPr/>
      <dgm:t>
        <a:bodyPr/>
        <a:lstStyle/>
        <a:p>
          <a:endParaRPr lang="en-US"/>
        </a:p>
      </dgm:t>
    </dgm:pt>
    <dgm:pt modelId="{226876A7-5D9C-4563-9E1F-35D92C60B9D1}">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342900" indent="-287338" algn="l">
            <a:lnSpc>
              <a:spcPct val="90000"/>
            </a:lnSpc>
            <a:spcAft>
              <a:spcPts val="600"/>
            </a:spcAft>
            <a:buFont typeface="Arial" panose="020B0604020202020204" pitchFamily="34" charset="0"/>
            <a:buNone/>
            <a:tabLst>
              <a:tab pos="2286000" algn="l"/>
            </a:tabLst>
          </a:pPr>
          <a:r>
            <a:rPr lang="en-US" sz="3200" u="sng" dirty="0">
              <a:solidFill>
                <a:srgbClr val="C00000"/>
              </a:solidFill>
            </a:rPr>
            <a:t>Your Bid package must contain </a:t>
          </a:r>
          <a:r>
            <a:rPr lang="en-US" sz="3200" b="1" u="sng" dirty="0">
              <a:solidFill>
                <a:srgbClr val="C00000"/>
              </a:solidFill>
            </a:rPr>
            <a:t>10</a:t>
          </a:r>
          <a:r>
            <a:rPr lang="en-US" sz="3200" u="sng" dirty="0">
              <a:solidFill>
                <a:srgbClr val="C00000"/>
              </a:solidFill>
            </a:rPr>
            <a:t> Bid Forms.</a:t>
          </a:r>
        </a:p>
      </dgm:t>
    </dgm:pt>
    <dgm:pt modelId="{47779FF5-A69F-4457-B4FF-BCA65BA83EF0}" type="parTrans" cxnId="{EF37E4FC-0346-4383-9711-8DC1E98F9581}">
      <dgm:prSet/>
      <dgm:spPr/>
      <dgm:t>
        <a:bodyPr/>
        <a:lstStyle/>
        <a:p>
          <a:endParaRPr lang="en-US"/>
        </a:p>
      </dgm:t>
    </dgm:pt>
    <dgm:pt modelId="{E69857F3-F8FF-49DB-8CAB-5E05A5B088AC}" type="sibTrans" cxnId="{EF37E4FC-0346-4383-9711-8DC1E98F9581}">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78065" custScaleY="361081" custLinFactNeighborX="22081" custLinFactNeighborY="-78788">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98840" custLinFactNeighborX="14621" custLinFactNeighborY="-32161"/>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67937" custScaleY="180750" custLinFactNeighborX="-38146" custLinFactNeighborY="-31333">
        <dgm:presLayoutVars>
          <dgm:bulletEnabled val="1"/>
        </dgm:presLayoutVars>
      </dgm:prSet>
      <dgm:spPr>
        <a:xfrm>
          <a:off x="2018070" y="0"/>
          <a:ext cx="9164406" cy="6577105"/>
        </a:xfrm>
        <a:prstGeom prst="rect">
          <a:avLst/>
        </a:prstGeom>
      </dgm:spPr>
    </dgm:pt>
  </dgm:ptLst>
  <dgm:cxnLst>
    <dgm:cxn modelId="{A68DA320-93D7-439E-830C-81B08DF64EAF}" srcId="{9F7C62CF-865F-486F-A5B1-BCE778F6CC0B}" destId="{AAC248C4-1126-4C82-9F42-82E9D2D133F2}" srcOrd="2" destOrd="0" parTransId="{B4639C6D-7592-4F8A-A05E-5BB232DA1AA5}" sibTransId="{150431DB-E978-42F5-9F76-4494FC08B00D}"/>
    <dgm:cxn modelId="{3EF4FC21-22C8-4B1E-A286-B54CF1BBDE55}" type="presOf" srcId="{40EE74B8-6CF2-437B-863E-19B36053E6B2}" destId="{0E88C2A7-0009-460C-83FA-392BB81864A4}" srcOrd="0" destOrd="0" presId="urn:diagrams.loki3.com/BracketList"/>
    <dgm:cxn modelId="{3B7BB837-1D18-4981-AC66-CF58791FFE64}" srcId="{9F7C62CF-865F-486F-A5B1-BCE778F6CC0B}" destId="{43FD93C1-2C86-40BF-A0DF-9A45EB0B3D3F}" srcOrd="1" destOrd="0" parTransId="{E4E184D8-8EDE-49CA-987F-A60F516F76F2}" sibTransId="{43F526C9-CE17-4B7F-8230-7D7A0E22FC5A}"/>
    <dgm:cxn modelId="{9365ED60-9DC8-4F6D-9DBF-27A2D8AE5F2C}" type="presOf" srcId="{D6D6BDAE-4DCE-48C8-AFA9-AE5B395B1FB5}" destId="{6B8FF2BF-A383-4B4B-B0F7-6227B0769928}" srcOrd="0" destOrd="3" presId="urn:diagrams.loki3.com/BracketList"/>
    <dgm:cxn modelId="{2B842251-52F9-43B5-BC16-833D262835EA}" srcId="{9F7C62CF-865F-486F-A5B1-BCE778F6CC0B}" destId="{D6D6BDAE-4DCE-48C8-AFA9-AE5B395B1FB5}" srcOrd="3" destOrd="0" parTransId="{3862C4E8-2DA4-4097-97E7-67C93D005865}" sibTransId="{4255191C-D002-40EE-AD9F-EABBCADE45D1}"/>
    <dgm:cxn modelId="{202AF65A-9515-443D-A6A0-73878F1C5C18}" srcId="{40EE74B8-6CF2-437B-863E-19B36053E6B2}" destId="{9F7C62CF-865F-486F-A5B1-BCE778F6CC0B}" srcOrd="0" destOrd="0" parTransId="{DD434C7E-1F19-4F13-8F9B-9A68A6A00109}" sibTransId="{9DFB97A3-0422-49A7-9A87-C4468DFE82E9}"/>
    <dgm:cxn modelId="{59E1C287-B6A4-45F9-A4B8-7A62167977E4}" type="presOf" srcId="{226876A7-5D9C-4563-9E1F-35D92C60B9D1}" destId="{6B8FF2BF-A383-4B4B-B0F7-6227B0769928}" srcOrd="0" destOrd="0" presId="urn:diagrams.loki3.com/BracketList"/>
    <dgm:cxn modelId="{66DEA493-1F07-4046-8662-5A9C7BDEEFD2}" type="presOf" srcId="{43FD93C1-2C86-40BF-A0DF-9A45EB0B3D3F}" destId="{6B8FF2BF-A383-4B4B-B0F7-6227B0769928}" srcOrd="0" destOrd="1" presId="urn:diagrams.loki3.com/BracketList"/>
    <dgm:cxn modelId="{CC5456A3-8517-4A71-9EA8-B18583057548}" type="presOf" srcId="{9F7C62CF-865F-486F-A5B1-BCE778F6CC0B}" destId="{FE24945C-AF4A-48E2-80B3-A3A358E4AE3A}" srcOrd="0" destOrd="0" presId="urn:diagrams.loki3.com/BracketList"/>
    <dgm:cxn modelId="{BA1636C3-86D0-4751-AFD3-BEE32428A513}" type="presOf" srcId="{AAC248C4-1126-4C82-9F42-82E9D2D133F2}" destId="{6B8FF2BF-A383-4B4B-B0F7-6227B0769928}" srcOrd="0" destOrd="2" presId="urn:diagrams.loki3.com/BracketList"/>
    <dgm:cxn modelId="{EF37E4FC-0346-4383-9711-8DC1E98F9581}" srcId="{9F7C62CF-865F-486F-A5B1-BCE778F6CC0B}" destId="{226876A7-5D9C-4563-9E1F-35D92C60B9D1}" srcOrd="0" destOrd="0" parTransId="{47779FF5-A69F-4457-B4FF-BCA65BA83EF0}" sibTransId="{E69857F3-F8FF-49DB-8CAB-5E05A5B088AC}"/>
    <dgm:cxn modelId="{B2FA9061-98DB-4190-9366-B5B1B4AC3775}" type="presParOf" srcId="{0E88C2A7-0009-460C-83FA-392BB81864A4}" destId="{4FDE63C9-D333-4F6D-ACE4-766DFE4AF42A}" srcOrd="0" destOrd="0" presId="urn:diagrams.loki3.com/BracketList"/>
    <dgm:cxn modelId="{566C1530-B73C-4EB6-AA3D-78F80DCFAA49}" type="presParOf" srcId="{4FDE63C9-D333-4F6D-ACE4-766DFE4AF42A}" destId="{FE24945C-AF4A-48E2-80B3-A3A358E4AE3A}" srcOrd="0" destOrd="0" presId="urn:diagrams.loki3.com/BracketList"/>
    <dgm:cxn modelId="{CCB001FC-4D06-41B1-A803-75E83BD06F16}" type="presParOf" srcId="{4FDE63C9-D333-4F6D-ACE4-766DFE4AF42A}" destId="{7998F90B-8312-4B44-93E3-B455EDB188E1}" srcOrd="1" destOrd="0" presId="urn:diagrams.loki3.com/BracketList"/>
    <dgm:cxn modelId="{CD124C0F-30D1-43E2-8E7E-C8EBDE2734B8}" type="presParOf" srcId="{4FDE63C9-D333-4F6D-ACE4-766DFE4AF42A}" destId="{9B22C27B-9E7F-4B0E-842F-87EF15236334}" srcOrd="2" destOrd="0" presId="urn:diagrams.loki3.com/BracketList"/>
    <dgm:cxn modelId="{69E68CFE-B812-40F9-B242-A94F61A313BC}"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800" dirty="0">
              <a:solidFill>
                <a:schemeClr val="bg1"/>
              </a:solidFill>
            </a:rPr>
            <a:t>BID FORMS</a:t>
          </a:r>
          <a:endParaRPr lang="en-US" sz="280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pPr algn="l"/>
          <a:endParaRPr lang="en-US" sz="2800"/>
        </a:p>
      </dgm:t>
    </dgm:pt>
    <dgm:pt modelId="{9DFB97A3-0422-49A7-9A87-C4468DFE82E9}" type="sibTrans" cxnId="{202AF65A-9515-443D-A6A0-73878F1C5C18}">
      <dgm:prSet/>
      <dgm:spPr/>
      <dgm:t>
        <a:bodyPr/>
        <a:lstStyle/>
        <a:p>
          <a:pPr algn="l"/>
          <a:endParaRPr lang="en-US" sz="2800"/>
        </a:p>
      </dgm:t>
    </dgm:pt>
    <dgm:pt modelId="{EE658A8D-23C6-41CF-A41B-3416036E52B5}">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342900" indent="-330200" algn="just">
            <a:lnSpc>
              <a:spcPct val="90000"/>
            </a:lnSpc>
            <a:spcAft>
              <a:spcPts val="600"/>
            </a:spcAft>
            <a:buFont typeface="Wingdings" panose="05000000000000000000" pitchFamily="2" charset="2"/>
            <a:buChar char="Ø"/>
            <a:tabLst>
              <a:tab pos="1943100" algn="l"/>
            </a:tabLst>
          </a:pPr>
          <a:r>
            <a:rPr lang="en-US" sz="3200" b="1" u="sng"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4</a:t>
          </a:r>
          <a:r>
            <a:rPr lang="en-US" sz="3200" u="none" dirty="0">
              <a:solidFill>
                <a:schemeClr val="tx1"/>
              </a:solidFill>
            </a:rPr>
            <a:t>:	Listing of SBE Contractor or Subcontractors</a:t>
          </a:r>
        </a:p>
      </dgm:t>
    </dgm:pt>
    <dgm:pt modelId="{E21E9418-4A6C-4C1A-8B38-2D712DF57438}" type="sibTrans" cxnId="{B929BE37-2B10-447B-AD63-6211A82040C5}">
      <dgm:prSet/>
      <dgm:spPr/>
      <dgm:t>
        <a:bodyPr/>
        <a:lstStyle/>
        <a:p>
          <a:pPr algn="l"/>
          <a:endParaRPr lang="en-US" sz="2800"/>
        </a:p>
      </dgm:t>
    </dgm:pt>
    <dgm:pt modelId="{ACFDF7E0-3CE1-4353-9D54-2B1F9D66F35F}" type="parTrans" cxnId="{B929BE37-2B10-447B-AD63-6211A82040C5}">
      <dgm:prSet/>
      <dgm:spPr/>
      <dgm:t>
        <a:bodyPr/>
        <a:lstStyle/>
        <a:p>
          <a:pPr algn="l"/>
          <a:endParaRPr lang="en-US" sz="2800"/>
        </a:p>
      </dgm:t>
    </dgm:pt>
    <dgm:pt modelId="{10CC81DC-686A-4FD7-AFE9-DBD2D6669011}">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342900" indent="-330200" algn="just">
            <a:lnSpc>
              <a:spcPct val="90000"/>
            </a:lnSpc>
            <a:spcAft>
              <a:spcPts val="600"/>
            </a:spcAft>
            <a:buFont typeface="Wingdings" panose="05000000000000000000" pitchFamily="2" charset="2"/>
            <a:buChar char="Ø"/>
            <a:tabLst>
              <a:tab pos="1943100" algn="l"/>
            </a:tabLst>
          </a:pPr>
          <a:r>
            <a:rPr lang="en-US" sz="3200" b="1" u="sng"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Bid Form 3</a:t>
          </a:r>
          <a:r>
            <a:rPr lang="en-US" sz="3200" dirty="0">
              <a:solidFill>
                <a:schemeClr val="tx1"/>
              </a:solidFill>
            </a:rPr>
            <a:t>:	Designation of Subcontractors </a:t>
          </a:r>
          <a:r>
            <a:rPr lang="en-US" sz="3200" dirty="0">
              <a:solidFill>
                <a:srgbClr val="C00000"/>
              </a:solidFill>
            </a:rPr>
            <a:t>(0.5% of Total Bid Price or $10,000, whichever is greater.)</a:t>
          </a:r>
        </a:p>
      </dgm:t>
    </dgm:pt>
    <dgm:pt modelId="{069C947F-64D8-465C-B323-89D0A46532B4}" type="sibTrans" cxnId="{8EBC7DE8-78CF-4F08-A73B-85D98998EE41}">
      <dgm:prSet/>
      <dgm:spPr/>
      <dgm:t>
        <a:bodyPr/>
        <a:lstStyle/>
        <a:p>
          <a:pPr algn="l"/>
          <a:endParaRPr lang="en-US" sz="2800"/>
        </a:p>
      </dgm:t>
    </dgm:pt>
    <dgm:pt modelId="{620BD39B-E8D2-4F16-A8A7-6449E56FAD8A}" type="parTrans" cxnId="{8EBC7DE8-78CF-4F08-A73B-85D98998EE41}">
      <dgm:prSet/>
      <dgm:spPr/>
      <dgm:t>
        <a:bodyPr/>
        <a:lstStyle/>
        <a:p>
          <a:pPr algn="l"/>
          <a:endParaRPr lang="en-US" sz="2800"/>
        </a:p>
      </dgm:t>
    </dgm:pt>
    <dgm:pt modelId="{43FD93C1-2C86-40BF-A0DF-9A45EB0B3D3F}">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342900" indent="-330200" algn="just">
            <a:lnSpc>
              <a:spcPct val="90000"/>
            </a:lnSpc>
            <a:spcAft>
              <a:spcPts val="600"/>
            </a:spcAft>
            <a:buFont typeface="Wingdings" panose="05000000000000000000" pitchFamily="2" charset="2"/>
            <a:buChar char="Ø"/>
            <a:tabLst>
              <a:tab pos="1943100" algn="l"/>
            </a:tabLst>
          </a:pPr>
          <a:r>
            <a:rPr lang="en-US" sz="3200" b="1" u="sng"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Bid Form 2</a:t>
          </a:r>
          <a:r>
            <a:rPr lang="en-US" sz="3200" dirty="0">
              <a:solidFill>
                <a:schemeClr val="tx1"/>
              </a:solidFill>
            </a:rPr>
            <a:t>:	Bidder’s Bond </a:t>
          </a:r>
          <a:r>
            <a:rPr lang="en-US" sz="3200" dirty="0">
              <a:solidFill>
                <a:srgbClr val="C00000"/>
              </a:solidFill>
            </a:rPr>
            <a:t>(Minimum 5% of the Total Bid Price)</a:t>
          </a:r>
        </a:p>
      </dgm:t>
    </dgm:pt>
    <dgm:pt modelId="{43F526C9-CE17-4B7F-8230-7D7A0E22FC5A}" type="sibTrans" cxnId="{3B7BB837-1D18-4981-AC66-CF58791FFE64}">
      <dgm:prSet/>
      <dgm:spPr/>
      <dgm:t>
        <a:bodyPr/>
        <a:lstStyle/>
        <a:p>
          <a:pPr algn="l"/>
          <a:endParaRPr lang="en-US" sz="2800"/>
        </a:p>
      </dgm:t>
    </dgm:pt>
    <dgm:pt modelId="{E4E184D8-8EDE-49CA-987F-A60F516F76F2}" type="parTrans" cxnId="{3B7BB837-1D18-4981-AC66-CF58791FFE64}">
      <dgm:prSet/>
      <dgm:spPr/>
      <dgm:t>
        <a:bodyPr/>
        <a:lstStyle/>
        <a:p>
          <a:pPr algn="l"/>
          <a:endParaRPr lang="en-US" sz="2800"/>
        </a:p>
      </dgm:t>
    </dgm:pt>
    <dgm:pt modelId="{591D5F27-A850-4BF5-8789-D5C991C4DA2D}">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342900" indent="-330200" algn="l">
            <a:lnSpc>
              <a:spcPct val="90000"/>
            </a:lnSpc>
            <a:spcAft>
              <a:spcPts val="600"/>
            </a:spcAft>
            <a:buFont typeface="Wingdings" panose="05000000000000000000" pitchFamily="2" charset="2"/>
            <a:buChar char="Ø"/>
            <a:tabLst>
              <a:tab pos="1943100" algn="l"/>
            </a:tabLst>
          </a:pPr>
          <a:r>
            <a:rPr lang="en-US" sz="3200" b="1" u="sng"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Bid Form 5</a:t>
          </a:r>
          <a:r>
            <a:rPr lang="en-US" sz="3200" u="none" dirty="0">
              <a:solidFill>
                <a:schemeClr val="tx1"/>
              </a:solidFill>
            </a:rPr>
            <a:t>:	Supplemental Contractor and Subcontractor 	Information</a:t>
          </a:r>
        </a:p>
      </dgm:t>
    </dgm:pt>
    <dgm:pt modelId="{8AE73887-B3C9-4E1F-8B02-4F0AA79480F9}" type="parTrans" cxnId="{2CC305EB-637A-4318-9837-6CA4174BB411}">
      <dgm:prSet/>
      <dgm:spPr/>
      <dgm:t>
        <a:bodyPr/>
        <a:lstStyle/>
        <a:p>
          <a:pPr algn="l"/>
          <a:endParaRPr lang="en-US" sz="2800"/>
        </a:p>
      </dgm:t>
    </dgm:pt>
    <dgm:pt modelId="{3468707C-4F6C-4963-82E2-4DFC7D9D7F5D}" type="sibTrans" cxnId="{2CC305EB-637A-4318-9837-6CA4174BB411}">
      <dgm:prSet/>
      <dgm:spPr/>
      <dgm:t>
        <a:bodyPr/>
        <a:lstStyle/>
        <a:p>
          <a:pPr algn="l"/>
          <a:endParaRPr lang="en-US" sz="2800"/>
        </a:p>
      </dgm:t>
    </dgm:pt>
    <dgm:pt modelId="{46811E56-23F1-4B14-9696-34A2A654C94A}">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685800" indent="-330200" algn="just">
            <a:lnSpc>
              <a:spcPct val="90000"/>
            </a:lnSpc>
            <a:spcAft>
              <a:spcPts val="600"/>
            </a:spcAft>
            <a:buFont typeface="Wingdings" panose="05000000000000000000" pitchFamily="2" charset="2"/>
            <a:buChar char="§"/>
            <a:tabLst>
              <a:tab pos="1943100" algn="l"/>
            </a:tabLst>
          </a:pPr>
          <a:r>
            <a:rPr lang="en-US" sz="3200" dirty="0">
              <a:solidFill>
                <a:schemeClr val="tx1"/>
              </a:solidFill>
            </a:rPr>
            <a:t>Cashier’s Check or Certified Check</a:t>
          </a:r>
        </a:p>
      </dgm:t>
    </dgm:pt>
    <dgm:pt modelId="{F4CEFB12-F228-4921-AAE1-5B0E48E398AD}" type="parTrans" cxnId="{128F4F7B-D40B-4DA4-9BC1-BF1EE628AB9B}">
      <dgm:prSet/>
      <dgm:spPr/>
      <dgm:t>
        <a:bodyPr/>
        <a:lstStyle/>
        <a:p>
          <a:endParaRPr lang="en-US"/>
        </a:p>
      </dgm:t>
    </dgm:pt>
    <dgm:pt modelId="{CE08D35A-89F5-4BE6-827B-70464B369185}" type="sibTrans" cxnId="{128F4F7B-D40B-4DA4-9BC1-BF1EE628AB9B}">
      <dgm:prSet/>
      <dgm:spPr/>
      <dgm:t>
        <a:bodyPr/>
        <a:lstStyle/>
        <a:p>
          <a:endParaRPr lang="en-US"/>
        </a:p>
      </dgm:t>
    </dgm:pt>
    <dgm:pt modelId="{E379168B-F0D2-4831-9770-227016612D3F}">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685800" indent="-330200" algn="just">
            <a:lnSpc>
              <a:spcPct val="90000"/>
            </a:lnSpc>
            <a:spcAft>
              <a:spcPts val="0"/>
            </a:spcAft>
            <a:buFont typeface="Wingdings" panose="05000000000000000000" pitchFamily="2" charset="2"/>
            <a:buChar char="§"/>
            <a:tabLst>
              <a:tab pos="1943100" algn="l"/>
            </a:tabLst>
          </a:pPr>
          <a:r>
            <a:rPr lang="en-US" sz="3200" dirty="0">
              <a:solidFill>
                <a:schemeClr val="tx1"/>
              </a:solidFill>
            </a:rPr>
            <a:t>Surety Company </a:t>
          </a:r>
          <a:r>
            <a:rPr lang="en-US" sz="3200" dirty="0">
              <a:solidFill>
                <a:srgbClr val="C00000"/>
              </a:solidFill>
            </a:rPr>
            <a:t>(Form must be acknowledged by a Notary)</a:t>
          </a:r>
        </a:p>
      </dgm:t>
    </dgm:pt>
    <dgm:pt modelId="{A19A73D4-BF39-4C92-9B6F-1C0845CE7F8D}" type="sibTrans" cxnId="{F8005D29-0012-445F-B01F-D768BDC1E680}">
      <dgm:prSet/>
      <dgm:spPr/>
      <dgm:t>
        <a:bodyPr/>
        <a:lstStyle/>
        <a:p>
          <a:endParaRPr lang="en-US"/>
        </a:p>
      </dgm:t>
    </dgm:pt>
    <dgm:pt modelId="{333E35AC-1C4A-41C4-AE38-B6FBF26D70FF}" type="parTrans" cxnId="{F8005D29-0012-445F-B01F-D768BDC1E680}">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78065" custScaleY="361081" custLinFactNeighborX="31399" custLinFactNeighborY="-71683">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106553" custLinFactNeighborX="18410" custLinFactNeighborY="-29276"/>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67937" custScaleY="202997" custLinFactNeighborX="-38146" custLinFactNeighborY="-29560">
        <dgm:presLayoutVars>
          <dgm:bulletEnabled val="1"/>
        </dgm:presLayoutVars>
      </dgm:prSet>
      <dgm:spPr>
        <a:xfrm>
          <a:off x="2018070" y="0"/>
          <a:ext cx="9164406" cy="6577105"/>
        </a:xfrm>
        <a:prstGeom prst="rect">
          <a:avLst/>
        </a:prstGeom>
      </dgm:spPr>
    </dgm:pt>
  </dgm:ptLst>
  <dgm:cxnLst>
    <dgm:cxn modelId="{55187D00-CCD6-45D2-AC33-A293B82AE08C}" type="presOf" srcId="{591D5F27-A850-4BF5-8789-D5C991C4DA2D}" destId="{6B8FF2BF-A383-4B4B-B0F7-6227B0769928}" srcOrd="0" destOrd="5" presId="urn:diagrams.loki3.com/BracketList"/>
    <dgm:cxn modelId="{51873512-4CD7-47DC-AD2A-A11CA44DD8E2}" type="presOf" srcId="{46811E56-23F1-4B14-9696-34A2A654C94A}" destId="{6B8FF2BF-A383-4B4B-B0F7-6227B0769928}" srcOrd="0" destOrd="2" presId="urn:diagrams.loki3.com/BracketList"/>
    <dgm:cxn modelId="{3EF4FC21-22C8-4B1E-A286-B54CF1BBDE55}" type="presOf" srcId="{40EE74B8-6CF2-437B-863E-19B36053E6B2}" destId="{0E88C2A7-0009-460C-83FA-392BB81864A4}" srcOrd="0" destOrd="0" presId="urn:diagrams.loki3.com/BracketList"/>
    <dgm:cxn modelId="{F8005D29-0012-445F-B01F-D768BDC1E680}" srcId="{43FD93C1-2C86-40BF-A0DF-9A45EB0B3D3F}" destId="{E379168B-F0D2-4831-9770-227016612D3F}" srcOrd="0" destOrd="0" parTransId="{333E35AC-1C4A-41C4-AE38-B6FBF26D70FF}" sibTransId="{A19A73D4-BF39-4C92-9B6F-1C0845CE7F8D}"/>
    <dgm:cxn modelId="{3B7BB837-1D18-4981-AC66-CF58791FFE64}" srcId="{9F7C62CF-865F-486F-A5B1-BCE778F6CC0B}" destId="{43FD93C1-2C86-40BF-A0DF-9A45EB0B3D3F}" srcOrd="0" destOrd="0" parTransId="{E4E184D8-8EDE-49CA-987F-A60F516F76F2}" sibTransId="{43F526C9-CE17-4B7F-8230-7D7A0E22FC5A}"/>
    <dgm:cxn modelId="{B929BE37-2B10-447B-AD63-6211A82040C5}" srcId="{9F7C62CF-865F-486F-A5B1-BCE778F6CC0B}" destId="{EE658A8D-23C6-41CF-A41B-3416036E52B5}" srcOrd="3" destOrd="0" parTransId="{ACFDF7E0-3CE1-4353-9D54-2B1F9D66F35F}" sibTransId="{E21E9418-4A6C-4C1A-8B38-2D712DF57438}"/>
    <dgm:cxn modelId="{81A59942-DD1C-4097-A29E-E540BDB77815}" type="presOf" srcId="{EE658A8D-23C6-41CF-A41B-3416036E52B5}" destId="{6B8FF2BF-A383-4B4B-B0F7-6227B0769928}" srcOrd="0" destOrd="4" presId="urn:diagrams.loki3.com/BracketList"/>
    <dgm:cxn modelId="{B487CF57-01C8-4CFE-9CA3-04D7F48090D1}" type="presOf" srcId="{10CC81DC-686A-4FD7-AFE9-DBD2D6669011}" destId="{6B8FF2BF-A383-4B4B-B0F7-6227B0769928}" srcOrd="0" destOrd="3" presId="urn:diagrams.loki3.com/BracketList"/>
    <dgm:cxn modelId="{202AF65A-9515-443D-A6A0-73878F1C5C18}" srcId="{40EE74B8-6CF2-437B-863E-19B36053E6B2}" destId="{9F7C62CF-865F-486F-A5B1-BCE778F6CC0B}" srcOrd="0" destOrd="0" parTransId="{DD434C7E-1F19-4F13-8F9B-9A68A6A00109}" sibTransId="{9DFB97A3-0422-49A7-9A87-C4468DFE82E9}"/>
    <dgm:cxn modelId="{128F4F7B-D40B-4DA4-9BC1-BF1EE628AB9B}" srcId="{9F7C62CF-865F-486F-A5B1-BCE778F6CC0B}" destId="{46811E56-23F1-4B14-9696-34A2A654C94A}" srcOrd="1" destOrd="0" parTransId="{F4CEFB12-F228-4921-AAE1-5B0E48E398AD}" sibTransId="{CE08D35A-89F5-4BE6-827B-70464B369185}"/>
    <dgm:cxn modelId="{66DEA493-1F07-4046-8662-5A9C7BDEEFD2}" type="presOf" srcId="{43FD93C1-2C86-40BF-A0DF-9A45EB0B3D3F}" destId="{6B8FF2BF-A383-4B4B-B0F7-6227B0769928}" srcOrd="0" destOrd="0" presId="urn:diagrams.loki3.com/BracketList"/>
    <dgm:cxn modelId="{CC5456A3-8517-4A71-9EA8-B18583057548}" type="presOf" srcId="{9F7C62CF-865F-486F-A5B1-BCE778F6CC0B}" destId="{FE24945C-AF4A-48E2-80B3-A3A358E4AE3A}" srcOrd="0" destOrd="0" presId="urn:diagrams.loki3.com/BracketList"/>
    <dgm:cxn modelId="{B65FD0DF-D3D9-4C3C-8418-D56FB9392BC5}" type="presOf" srcId="{E379168B-F0D2-4831-9770-227016612D3F}" destId="{6B8FF2BF-A383-4B4B-B0F7-6227B0769928}" srcOrd="0" destOrd="1" presId="urn:diagrams.loki3.com/BracketList"/>
    <dgm:cxn modelId="{8EBC7DE8-78CF-4F08-A73B-85D98998EE41}" srcId="{9F7C62CF-865F-486F-A5B1-BCE778F6CC0B}" destId="{10CC81DC-686A-4FD7-AFE9-DBD2D6669011}" srcOrd="2" destOrd="0" parTransId="{620BD39B-E8D2-4F16-A8A7-6449E56FAD8A}" sibTransId="{069C947F-64D8-465C-B323-89D0A46532B4}"/>
    <dgm:cxn modelId="{2CC305EB-637A-4318-9837-6CA4174BB411}" srcId="{9F7C62CF-865F-486F-A5B1-BCE778F6CC0B}" destId="{591D5F27-A850-4BF5-8789-D5C991C4DA2D}" srcOrd="4" destOrd="0" parTransId="{8AE73887-B3C9-4E1F-8B02-4F0AA79480F9}" sibTransId="{3468707C-4F6C-4963-82E2-4DFC7D9D7F5D}"/>
    <dgm:cxn modelId="{B2FA9061-98DB-4190-9366-B5B1B4AC3775}" type="presParOf" srcId="{0E88C2A7-0009-460C-83FA-392BB81864A4}" destId="{4FDE63C9-D333-4F6D-ACE4-766DFE4AF42A}" srcOrd="0" destOrd="0" presId="urn:diagrams.loki3.com/BracketList"/>
    <dgm:cxn modelId="{566C1530-B73C-4EB6-AA3D-78F80DCFAA49}" type="presParOf" srcId="{4FDE63C9-D333-4F6D-ACE4-766DFE4AF42A}" destId="{FE24945C-AF4A-48E2-80B3-A3A358E4AE3A}" srcOrd="0" destOrd="0" presId="urn:diagrams.loki3.com/BracketList"/>
    <dgm:cxn modelId="{CCB001FC-4D06-41B1-A803-75E83BD06F16}" type="presParOf" srcId="{4FDE63C9-D333-4F6D-ACE4-766DFE4AF42A}" destId="{7998F90B-8312-4B44-93E3-B455EDB188E1}" srcOrd="1" destOrd="0" presId="urn:diagrams.loki3.com/BracketList"/>
    <dgm:cxn modelId="{CD124C0F-30D1-43E2-8E7E-C8EBDE2734B8}" type="presParOf" srcId="{4FDE63C9-D333-4F6D-ACE4-766DFE4AF42A}" destId="{9B22C27B-9E7F-4B0E-842F-87EF15236334}" srcOrd="2" destOrd="0" presId="urn:diagrams.loki3.com/BracketList"/>
    <dgm:cxn modelId="{69E68CFE-B812-40F9-B242-A94F61A313BC}"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800" dirty="0">
              <a:solidFill>
                <a:schemeClr val="bg1"/>
              </a:solidFill>
            </a:rPr>
            <a:t>BID FORMS</a:t>
          </a:r>
          <a:endParaRPr lang="en-US" sz="280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pPr algn="l"/>
          <a:endParaRPr lang="en-US" sz="2800"/>
        </a:p>
      </dgm:t>
    </dgm:pt>
    <dgm:pt modelId="{9DFB97A3-0422-49A7-9A87-C4468DFE82E9}" type="sibTrans" cxnId="{202AF65A-9515-443D-A6A0-73878F1C5C18}">
      <dgm:prSet/>
      <dgm:spPr/>
      <dgm:t>
        <a:bodyPr/>
        <a:lstStyle/>
        <a:p>
          <a:pPr algn="l"/>
          <a:endParaRPr lang="en-US" sz="2800"/>
        </a:p>
      </dgm:t>
    </dgm:pt>
    <dgm:pt modelId="{43FD93C1-2C86-40BF-A0DF-9A45EB0B3D3F}">
      <dgm:prSe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spcFirstLastPara="0" vert="horz" wrap="square" lIns="137160" tIns="137160" rIns="182880" bIns="137160" numCol="1" spcCol="1270" anchor="ctr" anchorCtr="0"/>
        <a:lstStyle/>
        <a:p>
          <a:pPr marL="457200" indent="-342900" algn="l">
            <a:spcAft>
              <a:spcPts val="600"/>
            </a:spcAft>
            <a:buFont typeface="Wingdings" panose="05000000000000000000" pitchFamily="2" charset="2"/>
            <a:buChar char="Ø"/>
            <a:tabLst>
              <a:tab pos="2286000" algn="l"/>
            </a:tabLst>
          </a:pPr>
          <a:r>
            <a:rPr lang="en-US" sz="2800" b="1" u="sng"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6</a:t>
          </a:r>
          <a:r>
            <a:rPr lang="en-US" sz="2800" u="none" dirty="0">
              <a:solidFill>
                <a:schemeClr val="tx1"/>
              </a:solidFill>
            </a:rPr>
            <a:t>:    Litigation Disclosure</a:t>
          </a:r>
          <a:r>
            <a:rPr lang="en-US" sz="2800" u="none" dirty="0">
              <a:solidFill>
                <a:srgbClr val="C00000"/>
              </a:solidFill>
            </a:rPr>
            <a:t>		  	  (Disclose litigations within the last 5 years.)</a:t>
          </a:r>
          <a:endParaRPr lang="en-US" sz="2800" dirty="0">
            <a:solidFill>
              <a:srgbClr val="C00000"/>
            </a:solidFill>
          </a:endParaRPr>
        </a:p>
      </dgm:t>
    </dgm:pt>
    <dgm:pt modelId="{43F526C9-CE17-4B7F-8230-7D7A0E22FC5A}" type="sibTrans" cxnId="{3B7BB837-1D18-4981-AC66-CF58791FFE64}">
      <dgm:prSet/>
      <dgm:spPr/>
      <dgm:t>
        <a:bodyPr/>
        <a:lstStyle/>
        <a:p>
          <a:pPr algn="l"/>
          <a:endParaRPr lang="en-US" sz="2800"/>
        </a:p>
      </dgm:t>
    </dgm:pt>
    <dgm:pt modelId="{E4E184D8-8EDE-49CA-987F-A60F516F76F2}" type="parTrans" cxnId="{3B7BB837-1D18-4981-AC66-CF58791FFE64}">
      <dgm:prSet/>
      <dgm:spPr/>
      <dgm:t>
        <a:bodyPr/>
        <a:lstStyle/>
        <a:p>
          <a:pPr algn="l"/>
          <a:endParaRPr lang="en-US" sz="2800"/>
        </a:p>
      </dgm:t>
    </dgm:pt>
    <dgm:pt modelId="{9604F556-1C55-4753-AD7E-43F2758078C5}">
      <dgm:prSet custT="1"/>
      <dgm:spPr/>
      <dgm:t>
        <a:bodyPr lIns="137160" tIns="137160" rIns="182880" bIns="137160"/>
        <a:lstStyle/>
        <a:p>
          <a:pPr marL="457200" indent="-342900" algn="l">
            <a:spcAft>
              <a:spcPts val="600"/>
            </a:spcAft>
            <a:buFont typeface="Wingdings" panose="05000000000000000000" pitchFamily="2" charset="2"/>
            <a:buChar char="Ø"/>
            <a:tabLst>
              <a:tab pos="2286000" algn="l"/>
            </a:tabLst>
          </a:pPr>
          <a:r>
            <a:rPr lang="en-US" sz="2800" b="1" u="sng"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Bid Form 9</a:t>
          </a:r>
          <a:r>
            <a:rPr lang="en-US" sz="2800" u="none" dirty="0">
              <a:solidFill>
                <a:schemeClr val="tx1"/>
              </a:solidFill>
            </a:rPr>
            <a:t>:    Public Contract Code Statements</a:t>
          </a:r>
          <a:endParaRPr lang="en-US" sz="2800" u="none" dirty="0">
            <a:solidFill>
              <a:srgbClr val="C00000"/>
            </a:solidFill>
          </a:endParaRPr>
        </a:p>
      </dgm:t>
    </dgm:pt>
    <dgm:pt modelId="{8E855190-9574-4F04-A0F0-D488AD829AB7}" type="parTrans" cxnId="{28110851-1D05-42F4-A931-57E076BC5C3A}">
      <dgm:prSet/>
      <dgm:spPr/>
      <dgm:t>
        <a:bodyPr/>
        <a:lstStyle/>
        <a:p>
          <a:endParaRPr lang="en-US" sz="2800"/>
        </a:p>
      </dgm:t>
    </dgm:pt>
    <dgm:pt modelId="{222B79D9-36CA-4F67-9AFD-17E85B64411D}" type="sibTrans" cxnId="{28110851-1D05-42F4-A931-57E076BC5C3A}">
      <dgm:prSet/>
      <dgm:spPr/>
      <dgm:t>
        <a:bodyPr/>
        <a:lstStyle/>
        <a:p>
          <a:endParaRPr lang="en-US" sz="2800"/>
        </a:p>
      </dgm:t>
    </dgm:pt>
    <dgm:pt modelId="{BB2F169C-8558-4188-843E-3DB6CC6D8705}">
      <dgm:prSet custT="1"/>
      <dgm:spPr/>
      <dgm:t>
        <a:bodyPr lIns="137160" tIns="137160" rIns="182880" bIns="137160"/>
        <a:lstStyle/>
        <a:p>
          <a:pPr marL="457200" indent="-342900" algn="l">
            <a:spcAft>
              <a:spcPts val="600"/>
            </a:spcAft>
            <a:buFont typeface="Wingdings" panose="05000000000000000000" pitchFamily="2" charset="2"/>
            <a:buChar char="Ø"/>
            <a:tabLst>
              <a:tab pos="2286000" algn="l"/>
            </a:tabLst>
          </a:pPr>
          <a:r>
            <a:rPr lang="en-US" sz="2800" b="1" u="sng"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Bid Form 10</a:t>
          </a:r>
          <a:r>
            <a:rPr lang="en-US" sz="2800" u="none" dirty="0">
              <a:solidFill>
                <a:schemeClr val="tx1"/>
              </a:solidFill>
            </a:rPr>
            <a:t>:  References and Previous Experiences</a:t>
          </a:r>
          <a:endParaRPr lang="en-US" sz="2800" u="none" dirty="0">
            <a:solidFill>
              <a:srgbClr val="C00000"/>
            </a:solidFill>
          </a:endParaRPr>
        </a:p>
      </dgm:t>
    </dgm:pt>
    <dgm:pt modelId="{F5539DF2-6ADA-4AD3-B35A-83E777ABA551}" type="parTrans" cxnId="{6FB08DD9-51FA-41BA-88C7-11833C9861F2}">
      <dgm:prSet/>
      <dgm:spPr/>
      <dgm:t>
        <a:bodyPr/>
        <a:lstStyle/>
        <a:p>
          <a:endParaRPr lang="en-US"/>
        </a:p>
      </dgm:t>
    </dgm:pt>
    <dgm:pt modelId="{251EC0B1-4DC5-4684-B167-324C29AB5887}" type="sibTrans" cxnId="{6FB08DD9-51FA-41BA-88C7-11833C9861F2}">
      <dgm:prSet/>
      <dgm:spPr/>
      <dgm:t>
        <a:bodyPr/>
        <a:lstStyle/>
        <a:p>
          <a:endParaRPr lang="en-US"/>
        </a:p>
      </dgm:t>
    </dgm:pt>
    <dgm:pt modelId="{FC4B9E57-9EE6-40E6-933D-D1471A01072A}">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lIns="137160" tIns="137160" rIns="182880" bIns="137160"/>
        <a:lstStyle/>
        <a:p>
          <a:pPr marL="457200" indent="-342900" algn="l">
            <a:spcAft>
              <a:spcPts val="600"/>
            </a:spcAft>
            <a:buFont typeface="Wingdings" panose="05000000000000000000" pitchFamily="2" charset="2"/>
            <a:buChar char="Ø"/>
          </a:pPr>
          <a:r>
            <a:rPr lang="en-US" sz="2800" b="1" u="sng"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Bid Form 7</a:t>
          </a:r>
          <a:r>
            <a:rPr lang="en-US" sz="2800" u="none" dirty="0">
              <a:solidFill>
                <a:schemeClr val="tx1"/>
              </a:solidFill>
            </a:rPr>
            <a:t>:    Certificate of Bidder</a:t>
          </a:r>
          <a:endParaRPr lang="en-US" sz="2800" u="none" dirty="0">
            <a:solidFill>
              <a:srgbClr val="C00000"/>
            </a:solidFill>
          </a:endParaRPr>
        </a:p>
      </dgm:t>
    </dgm:pt>
    <dgm:pt modelId="{5EE2B5C3-EE55-4611-A37B-E509DCBB060C}" type="parTrans" cxnId="{CF0C1A9E-9DB5-4381-91C3-5F47FEC0B137}">
      <dgm:prSet/>
      <dgm:spPr/>
      <dgm:t>
        <a:bodyPr/>
        <a:lstStyle/>
        <a:p>
          <a:endParaRPr lang="en-US"/>
        </a:p>
      </dgm:t>
    </dgm:pt>
    <dgm:pt modelId="{E2384EC8-0551-44B2-9B8A-28AD49BC9E0E}" type="sibTrans" cxnId="{CF0C1A9E-9DB5-4381-91C3-5F47FEC0B137}">
      <dgm:prSet/>
      <dgm:spPr/>
      <dgm:t>
        <a:bodyPr/>
        <a:lstStyle/>
        <a:p>
          <a:endParaRPr lang="en-US"/>
        </a:p>
      </dgm:t>
    </dgm:pt>
    <dgm:pt modelId="{37E93A6E-B9B4-44C9-944A-BFA1BA51B0AE}">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lIns="137160" tIns="137160" rIns="182880" bIns="137160"/>
        <a:lstStyle/>
        <a:p>
          <a:pPr marL="457200" indent="-342900" algn="l">
            <a:spcAft>
              <a:spcPts val="600"/>
            </a:spcAft>
            <a:buFont typeface="Wingdings" panose="05000000000000000000" pitchFamily="2" charset="2"/>
            <a:buChar char="Ø"/>
          </a:pPr>
          <a:r>
            <a:rPr lang="en-US" sz="2800" b="1" u="sng" dirty="0">
              <a:solidFill>
                <a:schemeClr val="tx1"/>
              </a:solidFill>
              <a:hlinkClick xmlns:r="http://schemas.openxmlformats.org/officeDocument/2006/relationships" r:id="rId5" action="ppaction://hlinkfile">
                <a:extLst>
                  <a:ext uri="{A12FA001-AC4F-418D-AE19-62706E023703}">
                    <ahyp:hlinkClr xmlns:ahyp="http://schemas.microsoft.com/office/drawing/2018/hyperlinkcolor" val="tx"/>
                  </a:ext>
                </a:extLst>
              </a:hlinkClick>
            </a:rPr>
            <a:t>Bid Form 8</a:t>
          </a:r>
          <a:r>
            <a:rPr lang="en-US" sz="2800" u="none" dirty="0">
              <a:solidFill>
                <a:schemeClr val="tx1"/>
              </a:solidFill>
            </a:rPr>
            <a:t>:    Non-Collusion Declaration</a:t>
          </a:r>
        </a:p>
      </dgm:t>
    </dgm:pt>
    <dgm:pt modelId="{AA160575-851A-46DF-B191-1306139A6F45}" type="parTrans" cxnId="{28E90A83-F65A-4DB6-A3A6-1DEA0844D2C7}">
      <dgm:prSet/>
      <dgm:spPr/>
      <dgm:t>
        <a:bodyPr/>
        <a:lstStyle/>
        <a:p>
          <a:endParaRPr lang="en-US"/>
        </a:p>
      </dgm:t>
    </dgm:pt>
    <dgm:pt modelId="{5F987BA7-41EB-4703-94DA-3022447B6EE8}" type="sibTrans" cxnId="{28E90A83-F65A-4DB6-A3A6-1DEA0844D2C7}">
      <dgm:prSet/>
      <dgm:spPr/>
      <dgm:t>
        <a:bodyPr/>
        <a:lstStyle/>
        <a:p>
          <a:endParaRPr lang="en-US"/>
        </a:p>
      </dgm:t>
    </dgm:pt>
    <dgm:pt modelId="{936149A4-F3A9-4DD9-9CC2-B4F0C913F5E9}">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lIns="137160" tIns="137160" rIns="182880" bIns="137160"/>
        <a:lstStyle/>
        <a:p>
          <a:pPr marL="457200" indent="-342900" algn="l">
            <a:spcAft>
              <a:spcPts val="600"/>
            </a:spcAft>
            <a:buFont typeface="Arial" panose="020B0604020202020204" pitchFamily="34" charset="0"/>
            <a:buNone/>
          </a:pPr>
          <a:r>
            <a:rPr lang="en-US" sz="2800" u="none" dirty="0">
              <a:solidFill>
                <a:srgbClr val="C00000"/>
              </a:solidFill>
            </a:rPr>
            <a:t>	(Certify Division 5 Labor Code violation within the last 5 years.)</a:t>
          </a:r>
        </a:p>
      </dgm:t>
    </dgm:pt>
    <dgm:pt modelId="{12058687-C0CE-40B2-8D36-E941CD4A50B9}" type="parTrans" cxnId="{0070B71C-A6F3-44C2-8517-41DDC5DDEA60}">
      <dgm:prSet/>
      <dgm:spPr/>
      <dgm:t>
        <a:bodyPr/>
        <a:lstStyle/>
        <a:p>
          <a:endParaRPr lang="en-US"/>
        </a:p>
      </dgm:t>
    </dgm:pt>
    <dgm:pt modelId="{3CB14C57-E35B-4B6E-AA20-FC9D290A0C29}" type="sibTrans" cxnId="{0070B71C-A6F3-44C2-8517-41DDC5DDEA60}">
      <dgm:prSet/>
      <dgm:spPr/>
      <dgm:t>
        <a:bodyPr/>
        <a:lstStyle/>
        <a:p>
          <a:endParaRPr lang="en-US"/>
        </a:p>
      </dgm:t>
    </dgm:pt>
    <dgm:pt modelId="{7390B6DB-3258-48B9-8B1A-337165915412}">
      <dgm:prSet custT="1"/>
      <dgm:spPr/>
      <dgm:t>
        <a:bodyPr lIns="137160" tIns="137160" rIns="182880" bIns="137160"/>
        <a:lstStyle/>
        <a:p>
          <a:pPr marL="457200" indent="-342900" algn="l">
            <a:spcAft>
              <a:spcPts val="600"/>
            </a:spcAft>
            <a:buFont typeface="Arial" panose="020B0604020202020204" pitchFamily="34" charset="0"/>
            <a:buNone/>
            <a:tabLst>
              <a:tab pos="2286000" algn="l"/>
            </a:tabLst>
          </a:pPr>
          <a:r>
            <a:rPr lang="en-US" sz="2800" u="none" dirty="0">
              <a:solidFill>
                <a:srgbClr val="C00000"/>
              </a:solidFill>
            </a:rPr>
            <a:t>	(Declare offences convicted of within the last 3 years.)</a:t>
          </a:r>
        </a:p>
      </dgm:t>
    </dgm:pt>
    <dgm:pt modelId="{4608907D-096C-41CB-A326-CB1F1897AE4E}" type="parTrans" cxnId="{CC056488-1677-40B4-82AE-263F5B248566}">
      <dgm:prSet/>
      <dgm:spPr/>
      <dgm:t>
        <a:bodyPr/>
        <a:lstStyle/>
        <a:p>
          <a:endParaRPr lang="en-US"/>
        </a:p>
      </dgm:t>
    </dgm:pt>
    <dgm:pt modelId="{1D86C43A-299D-48B7-B74F-1488E891DCF9}" type="sibTrans" cxnId="{CC056488-1677-40B4-82AE-263F5B248566}">
      <dgm:prSet/>
      <dgm:spPr/>
      <dgm:t>
        <a:bodyPr/>
        <a:lstStyle/>
        <a:p>
          <a:endParaRPr lang="en-US"/>
        </a:p>
      </dgm:t>
    </dgm:pt>
    <dgm:pt modelId="{63A2822E-984C-4234-BE9E-5E34B2120542}">
      <dgm:prSet custT="1"/>
      <dgm:spPr/>
      <dgm:t>
        <a:bodyPr lIns="137160" tIns="137160" rIns="182880" bIns="137160"/>
        <a:lstStyle/>
        <a:p>
          <a:pPr marL="457200" indent="-342900" algn="l">
            <a:spcAft>
              <a:spcPts val="600"/>
            </a:spcAft>
            <a:buFont typeface="Arial" panose="020B0604020202020204" pitchFamily="34" charset="0"/>
            <a:buNone/>
            <a:tabLst>
              <a:tab pos="2286000" algn="l"/>
            </a:tabLst>
          </a:pPr>
          <a:r>
            <a:rPr lang="en-US" sz="2800" u="none" dirty="0">
              <a:solidFill>
                <a:srgbClr val="C00000"/>
              </a:solidFill>
            </a:rPr>
            <a:t>	(Minimum Experience Requirements and References)</a:t>
          </a:r>
        </a:p>
      </dgm:t>
    </dgm:pt>
    <dgm:pt modelId="{8EDD9865-92A0-4D5A-AC13-292B9C29EB43}" type="parTrans" cxnId="{37482E06-1459-4F39-B814-3A5C9540723D}">
      <dgm:prSet/>
      <dgm:spPr/>
      <dgm:t>
        <a:bodyPr/>
        <a:lstStyle/>
        <a:p>
          <a:endParaRPr lang="en-US"/>
        </a:p>
      </dgm:t>
    </dgm:pt>
    <dgm:pt modelId="{A3C1790B-558B-4FE3-9653-4DD5D62C9C73}" type="sibTrans" cxnId="{37482E06-1459-4F39-B814-3A5C9540723D}">
      <dgm:prSet/>
      <dgm:spPr/>
      <dgm:t>
        <a:bodyPr/>
        <a:lstStyle/>
        <a:p>
          <a:endParaRPr lang="en-US"/>
        </a:p>
      </dgm:t>
    </dgm:pt>
    <dgm:pt modelId="{42ADEA7D-5C5F-4BD0-BF90-E06BAC6839CA}">
      <dgm:prSet phldrT="[Text]" custT="1"/>
      <dgm:spPr>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gm:spPr>
      <dgm:t>
        <a:bodyPr lIns="137160" tIns="137160" rIns="182880" bIns="137160"/>
        <a:lstStyle/>
        <a:p>
          <a:pPr marL="457200" indent="-342900" algn="l">
            <a:spcAft>
              <a:spcPts val="600"/>
            </a:spcAft>
            <a:buFont typeface="Arial" panose="020B0604020202020204" pitchFamily="34" charset="0"/>
            <a:buNone/>
          </a:pPr>
          <a:r>
            <a:rPr lang="en-US" sz="2800" u="none" dirty="0">
              <a:solidFill>
                <a:schemeClr val="tx1"/>
              </a:solidFill>
            </a:rPr>
            <a:t>	</a:t>
          </a:r>
          <a:r>
            <a:rPr lang="en-US" sz="2800" u="none" dirty="0">
              <a:solidFill>
                <a:srgbClr val="C00000"/>
              </a:solidFill>
            </a:rPr>
            <a:t>(Declare no collusion.)</a:t>
          </a:r>
        </a:p>
      </dgm:t>
    </dgm:pt>
    <dgm:pt modelId="{267BD539-2262-4D3E-858D-F0AA203015ED}" type="parTrans" cxnId="{214E6860-1293-458F-9911-14786A410EEA}">
      <dgm:prSet/>
      <dgm:spPr/>
      <dgm:t>
        <a:bodyPr/>
        <a:lstStyle/>
        <a:p>
          <a:endParaRPr lang="en-US"/>
        </a:p>
      </dgm:t>
    </dgm:pt>
    <dgm:pt modelId="{FA0616B8-0DE1-49D7-A6DC-AFB58A2E9B88}" type="sibTrans" cxnId="{214E6860-1293-458F-9911-14786A410EEA}">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78065" custScaleY="289880" custLinFactNeighborX="31399" custLinFactNeighborY="-36235">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105411" custLinFactNeighborX="18410" custLinFactNeighborY="-12713"/>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67937" custScaleY="155016" custLinFactNeighborX="-38146" custLinFactNeighborY="-12713">
        <dgm:presLayoutVars>
          <dgm:bulletEnabled val="1"/>
        </dgm:presLayoutVars>
      </dgm:prSet>
      <dgm:spPr>
        <a:xfrm>
          <a:off x="2018070" y="0"/>
          <a:ext cx="9164406" cy="6577105"/>
        </a:xfrm>
        <a:prstGeom prst="rect">
          <a:avLst/>
        </a:prstGeom>
      </dgm:spPr>
    </dgm:pt>
  </dgm:ptLst>
  <dgm:cxnLst>
    <dgm:cxn modelId="{37482E06-1459-4F39-B814-3A5C9540723D}" srcId="{BB2F169C-8558-4188-843E-3DB6CC6D8705}" destId="{63A2822E-984C-4234-BE9E-5E34B2120542}" srcOrd="0" destOrd="0" parTransId="{8EDD9865-92A0-4D5A-AC13-292B9C29EB43}" sibTransId="{A3C1790B-558B-4FE3-9653-4DD5D62C9C73}"/>
    <dgm:cxn modelId="{B6AB8914-BBDC-4DA7-B21E-41C08DF541B6}" type="presOf" srcId="{9604F556-1C55-4753-AD7E-43F2758078C5}" destId="{6B8FF2BF-A383-4B4B-B0F7-6227B0769928}" srcOrd="0" destOrd="5" presId="urn:diagrams.loki3.com/BracketList"/>
    <dgm:cxn modelId="{0070B71C-A6F3-44C2-8517-41DDC5DDEA60}" srcId="{FC4B9E57-9EE6-40E6-933D-D1471A01072A}" destId="{936149A4-F3A9-4DD9-9CC2-B4F0C913F5E9}" srcOrd="0" destOrd="0" parTransId="{12058687-C0CE-40B2-8D36-E941CD4A50B9}" sibTransId="{3CB14C57-E35B-4B6E-AA20-FC9D290A0C29}"/>
    <dgm:cxn modelId="{3EF4FC21-22C8-4B1E-A286-B54CF1BBDE55}" type="presOf" srcId="{40EE74B8-6CF2-437B-863E-19B36053E6B2}" destId="{0E88C2A7-0009-460C-83FA-392BB81864A4}" srcOrd="0" destOrd="0" presId="urn:diagrams.loki3.com/BracketList"/>
    <dgm:cxn modelId="{3B7BB837-1D18-4981-AC66-CF58791FFE64}" srcId="{9F7C62CF-865F-486F-A5B1-BCE778F6CC0B}" destId="{43FD93C1-2C86-40BF-A0DF-9A45EB0B3D3F}" srcOrd="0" destOrd="0" parTransId="{E4E184D8-8EDE-49CA-987F-A60F516F76F2}" sibTransId="{43F526C9-CE17-4B7F-8230-7D7A0E22FC5A}"/>
    <dgm:cxn modelId="{2D35013E-87F1-4F7A-98CA-1490115EBCD3}" type="presOf" srcId="{42ADEA7D-5C5F-4BD0-BF90-E06BAC6839CA}" destId="{6B8FF2BF-A383-4B4B-B0F7-6227B0769928}" srcOrd="0" destOrd="4" presId="urn:diagrams.loki3.com/BracketList"/>
    <dgm:cxn modelId="{D9F8C33F-7E72-4DD6-AD01-4544949C2299}" type="presOf" srcId="{936149A4-F3A9-4DD9-9CC2-B4F0C913F5E9}" destId="{6B8FF2BF-A383-4B4B-B0F7-6227B0769928}" srcOrd="0" destOrd="2" presId="urn:diagrams.loki3.com/BracketList"/>
    <dgm:cxn modelId="{214E6860-1293-458F-9911-14786A410EEA}" srcId="{37E93A6E-B9B4-44C9-944A-BFA1BA51B0AE}" destId="{42ADEA7D-5C5F-4BD0-BF90-E06BAC6839CA}" srcOrd="0" destOrd="0" parTransId="{267BD539-2262-4D3E-858D-F0AA203015ED}" sibTransId="{FA0616B8-0DE1-49D7-A6DC-AFB58A2E9B88}"/>
    <dgm:cxn modelId="{B769D545-2577-4AC2-B245-81372AD7AB6E}" type="presOf" srcId="{FC4B9E57-9EE6-40E6-933D-D1471A01072A}" destId="{6B8FF2BF-A383-4B4B-B0F7-6227B0769928}" srcOrd="0" destOrd="1" presId="urn:diagrams.loki3.com/BracketList"/>
    <dgm:cxn modelId="{28110851-1D05-42F4-A931-57E076BC5C3A}" srcId="{9F7C62CF-865F-486F-A5B1-BCE778F6CC0B}" destId="{9604F556-1C55-4753-AD7E-43F2758078C5}" srcOrd="3" destOrd="0" parTransId="{8E855190-9574-4F04-A0F0-D488AD829AB7}" sibTransId="{222B79D9-36CA-4F67-9AFD-17E85B64411D}"/>
    <dgm:cxn modelId="{202AF65A-9515-443D-A6A0-73878F1C5C18}" srcId="{40EE74B8-6CF2-437B-863E-19B36053E6B2}" destId="{9F7C62CF-865F-486F-A5B1-BCE778F6CC0B}" srcOrd="0" destOrd="0" parTransId="{DD434C7E-1F19-4F13-8F9B-9A68A6A00109}" sibTransId="{9DFB97A3-0422-49A7-9A87-C4468DFE82E9}"/>
    <dgm:cxn modelId="{28E90A83-F65A-4DB6-A3A6-1DEA0844D2C7}" srcId="{9F7C62CF-865F-486F-A5B1-BCE778F6CC0B}" destId="{37E93A6E-B9B4-44C9-944A-BFA1BA51B0AE}" srcOrd="2" destOrd="0" parTransId="{AA160575-851A-46DF-B191-1306139A6F45}" sibTransId="{5F987BA7-41EB-4703-94DA-3022447B6EE8}"/>
    <dgm:cxn modelId="{CC056488-1677-40B4-82AE-263F5B248566}" srcId="{9604F556-1C55-4753-AD7E-43F2758078C5}" destId="{7390B6DB-3258-48B9-8B1A-337165915412}" srcOrd="0" destOrd="0" parTransId="{4608907D-096C-41CB-A326-CB1F1897AE4E}" sibTransId="{1D86C43A-299D-48B7-B74F-1488E891DCF9}"/>
    <dgm:cxn modelId="{24981592-CD14-44AD-99DC-092BC25541C3}" type="presOf" srcId="{BB2F169C-8558-4188-843E-3DB6CC6D8705}" destId="{6B8FF2BF-A383-4B4B-B0F7-6227B0769928}" srcOrd="0" destOrd="7" presId="urn:diagrams.loki3.com/BracketList"/>
    <dgm:cxn modelId="{14759D92-1FF9-420A-B44E-A0B6B10B33A9}" type="presOf" srcId="{7390B6DB-3258-48B9-8B1A-337165915412}" destId="{6B8FF2BF-A383-4B4B-B0F7-6227B0769928}" srcOrd="0" destOrd="6" presId="urn:diagrams.loki3.com/BracketList"/>
    <dgm:cxn modelId="{66DEA493-1F07-4046-8662-5A9C7BDEEFD2}" type="presOf" srcId="{43FD93C1-2C86-40BF-A0DF-9A45EB0B3D3F}" destId="{6B8FF2BF-A383-4B4B-B0F7-6227B0769928}" srcOrd="0" destOrd="0" presId="urn:diagrams.loki3.com/BracketList"/>
    <dgm:cxn modelId="{CF0C1A9E-9DB5-4381-91C3-5F47FEC0B137}" srcId="{9F7C62CF-865F-486F-A5B1-BCE778F6CC0B}" destId="{FC4B9E57-9EE6-40E6-933D-D1471A01072A}" srcOrd="1" destOrd="0" parTransId="{5EE2B5C3-EE55-4611-A37B-E509DCBB060C}" sibTransId="{E2384EC8-0551-44B2-9B8A-28AD49BC9E0E}"/>
    <dgm:cxn modelId="{CC5456A3-8517-4A71-9EA8-B18583057548}" type="presOf" srcId="{9F7C62CF-865F-486F-A5B1-BCE778F6CC0B}" destId="{FE24945C-AF4A-48E2-80B3-A3A358E4AE3A}" srcOrd="0" destOrd="0" presId="urn:diagrams.loki3.com/BracketList"/>
    <dgm:cxn modelId="{DC0B71C7-F353-4324-9C1A-303B4C2B9E31}" type="presOf" srcId="{63A2822E-984C-4234-BE9E-5E34B2120542}" destId="{6B8FF2BF-A383-4B4B-B0F7-6227B0769928}" srcOrd="0" destOrd="8" presId="urn:diagrams.loki3.com/BracketList"/>
    <dgm:cxn modelId="{624DEECF-E63C-4834-8D02-E0D7A1CBB4BD}" type="presOf" srcId="{37E93A6E-B9B4-44C9-944A-BFA1BA51B0AE}" destId="{6B8FF2BF-A383-4B4B-B0F7-6227B0769928}" srcOrd="0" destOrd="3" presId="urn:diagrams.loki3.com/BracketList"/>
    <dgm:cxn modelId="{6FB08DD9-51FA-41BA-88C7-11833C9861F2}" srcId="{9F7C62CF-865F-486F-A5B1-BCE778F6CC0B}" destId="{BB2F169C-8558-4188-843E-3DB6CC6D8705}" srcOrd="4" destOrd="0" parTransId="{F5539DF2-6ADA-4AD3-B35A-83E777ABA551}" sibTransId="{251EC0B1-4DC5-4684-B167-324C29AB5887}"/>
    <dgm:cxn modelId="{B2FA9061-98DB-4190-9366-B5B1B4AC3775}" type="presParOf" srcId="{0E88C2A7-0009-460C-83FA-392BB81864A4}" destId="{4FDE63C9-D333-4F6D-ACE4-766DFE4AF42A}" srcOrd="0" destOrd="0" presId="urn:diagrams.loki3.com/BracketList"/>
    <dgm:cxn modelId="{566C1530-B73C-4EB6-AA3D-78F80DCFAA49}" type="presParOf" srcId="{4FDE63C9-D333-4F6D-ACE4-766DFE4AF42A}" destId="{FE24945C-AF4A-48E2-80B3-A3A358E4AE3A}" srcOrd="0" destOrd="0" presId="urn:diagrams.loki3.com/BracketList"/>
    <dgm:cxn modelId="{CCB001FC-4D06-41B1-A803-75E83BD06F16}" type="presParOf" srcId="{4FDE63C9-D333-4F6D-ACE4-766DFE4AF42A}" destId="{7998F90B-8312-4B44-93E3-B455EDB188E1}" srcOrd="1" destOrd="0" presId="urn:diagrams.loki3.com/BracketList"/>
    <dgm:cxn modelId="{CD124C0F-30D1-43E2-8E7E-C8EBDE2734B8}" type="presParOf" srcId="{4FDE63C9-D333-4F6D-ACE4-766DFE4AF42A}" destId="{9B22C27B-9E7F-4B0E-842F-87EF15236334}" srcOrd="2" destOrd="0" presId="urn:diagrams.loki3.com/BracketList"/>
    <dgm:cxn modelId="{69E68CFE-B812-40F9-B242-A94F61A313BC}"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A78F9CD1-2AE4-4D84-AEF9-C4C5A1A7951E}">
      <dgm:prSet custT="1"/>
      <dgm:spPr/>
      <dgm:t>
        <a:bodyPr lIns="137160" tIns="137160" rIns="182880" bIns="137160"/>
        <a:lstStyle/>
        <a:p>
          <a:pPr algn="ctr"/>
          <a:r>
            <a:rPr lang="en-US" sz="2800" dirty="0">
              <a:solidFill>
                <a:schemeClr val="bg1"/>
              </a:solidFill>
            </a:rPr>
            <a:t>CONTRACT FORMS</a:t>
          </a:r>
        </a:p>
      </dgm:t>
    </dgm:pt>
    <dgm:pt modelId="{74CBF24C-2770-452C-93C5-71F12E369A6E}" type="parTrans" cxnId="{FDE85A2F-A534-46A4-A6D7-B70261A43309}">
      <dgm:prSet/>
      <dgm:spPr/>
      <dgm:t>
        <a:bodyPr/>
        <a:lstStyle/>
        <a:p>
          <a:endParaRPr lang="en-US" sz="3000"/>
        </a:p>
      </dgm:t>
    </dgm:pt>
    <dgm:pt modelId="{38FED955-B344-41BB-9956-7D24D4450E48}" type="sibTrans" cxnId="{FDE85A2F-A534-46A4-A6D7-B70261A43309}">
      <dgm:prSet/>
      <dgm:spPr/>
      <dgm:t>
        <a:bodyPr/>
        <a:lstStyle/>
        <a:p>
          <a:endParaRPr lang="en-US" sz="3000"/>
        </a:p>
      </dgm:t>
    </dgm:pt>
    <dgm:pt modelId="{235E9196-1D0F-4D2D-8160-F462AA1AFA41}">
      <dgm:prSet custT="1"/>
      <dgm:spPr>
        <a:solidFill>
          <a:schemeClr val="accent4">
            <a:lumMod val="60000"/>
            <a:lumOff val="40000"/>
            <a:alpha val="85000"/>
          </a:schemeClr>
        </a:solidFill>
        <a:ln>
          <a:noFill/>
        </a:ln>
        <a:scene3d>
          <a:camera prst="orthographicFront"/>
          <a:lightRig rig="threePt" dir="t"/>
        </a:scene3d>
        <a:sp3d>
          <a:bevelT/>
        </a:sp3d>
      </dgm:spPr>
      <dgm:t>
        <a:bodyPr tIns="228600"/>
        <a:lstStyle/>
        <a:p>
          <a:pPr marL="285750" indent="0" algn="ctr">
            <a:spcBef>
              <a:spcPts val="600"/>
            </a:spcBef>
            <a:spcAft>
              <a:spcPts val="1200"/>
            </a:spcAft>
            <a:buNone/>
          </a:pPr>
          <a:r>
            <a:rPr lang="en-US" sz="2800" b="1" u="sng" dirty="0">
              <a:solidFill>
                <a:srgbClr val="C00000"/>
              </a:solidFill>
            </a:rPr>
            <a:t>Winning Bidder</a:t>
          </a:r>
          <a:endParaRPr lang="en-US" sz="2800" dirty="0">
            <a:solidFill>
              <a:srgbClr val="C00000"/>
            </a:solidFill>
          </a:endParaRPr>
        </a:p>
      </dgm:t>
    </dgm:pt>
    <dgm:pt modelId="{364D6AB4-6ED4-4D22-9D2B-24155759AE4E}" type="parTrans" cxnId="{A519069A-DDC3-4E58-AD0C-5690452182A5}">
      <dgm:prSet/>
      <dgm:spPr/>
      <dgm:t>
        <a:bodyPr/>
        <a:lstStyle/>
        <a:p>
          <a:endParaRPr lang="en-US" sz="3000"/>
        </a:p>
      </dgm:t>
    </dgm:pt>
    <dgm:pt modelId="{D31C8F38-1276-4CA6-8DCB-67B904481E09}" type="sibTrans" cxnId="{A519069A-DDC3-4E58-AD0C-5690452182A5}">
      <dgm:prSet/>
      <dgm:spPr/>
      <dgm:t>
        <a:bodyPr/>
        <a:lstStyle/>
        <a:p>
          <a:endParaRPr lang="en-US" sz="3000"/>
        </a:p>
      </dgm:t>
    </dgm:pt>
    <dgm:pt modelId="{8933A140-AA1D-4D47-A34E-D6B03F8A29DC}">
      <dgm:prSet custT="1"/>
      <dgm:spPr>
        <a:ln>
          <a:noFill/>
        </a:ln>
      </dgm:spPr>
      <dgm:t>
        <a:bodyPr tIns="228600"/>
        <a:lstStyle/>
        <a:p>
          <a:pPr marL="457200" indent="-342900" algn="l">
            <a:spcBef>
              <a:spcPts val="600"/>
            </a:spcBef>
            <a:spcAft>
              <a:spcPts val="600"/>
            </a:spcAft>
            <a:buFont typeface="Wingdings" panose="05000000000000000000" pitchFamily="2" charset="2"/>
            <a:buChar char="Ø"/>
            <a:tabLst>
              <a:tab pos="3200400" algn="l"/>
            </a:tabLst>
          </a:pPr>
          <a:r>
            <a:rPr lang="en-US" sz="2800" b="1" u="sng" dirty="0">
              <a:solidFill>
                <a:schemeClr val="tx1"/>
              </a:solidFill>
            </a:rPr>
            <a:t>Contract Form #2</a:t>
          </a:r>
          <a:r>
            <a:rPr lang="en-US" sz="2800" dirty="0">
              <a:solidFill>
                <a:schemeClr val="tx1"/>
              </a:solidFill>
            </a:rPr>
            <a:t>:	Performance Bond </a:t>
          </a:r>
          <a:r>
            <a:rPr lang="en-US" sz="2800" dirty="0">
              <a:solidFill>
                <a:srgbClr val="FF0000"/>
              </a:solidFill>
            </a:rPr>
            <a:t>*</a:t>
          </a:r>
        </a:p>
      </dgm:t>
    </dgm:pt>
    <dgm:pt modelId="{5A30A753-BEA7-4661-AA93-00D317F8E923}" type="parTrans" cxnId="{7769300F-E44C-4184-9A1D-2702563641A5}">
      <dgm:prSet/>
      <dgm:spPr/>
      <dgm:t>
        <a:bodyPr/>
        <a:lstStyle/>
        <a:p>
          <a:endParaRPr lang="en-US" sz="3000"/>
        </a:p>
      </dgm:t>
    </dgm:pt>
    <dgm:pt modelId="{D76CD64A-635E-4CFE-A8D5-EF8E61A7A9DD}" type="sibTrans" cxnId="{7769300F-E44C-4184-9A1D-2702563641A5}">
      <dgm:prSet/>
      <dgm:spPr/>
      <dgm:t>
        <a:bodyPr/>
        <a:lstStyle/>
        <a:p>
          <a:endParaRPr lang="en-US" sz="3000"/>
        </a:p>
      </dgm:t>
    </dgm:pt>
    <dgm:pt modelId="{D46991F8-EABB-482F-8B9E-067C49E10327}">
      <dgm:prSet custT="1"/>
      <dgm:spPr>
        <a:ln>
          <a:noFill/>
        </a:ln>
      </dgm:spPr>
      <dgm:t>
        <a:bodyPr tIns="228600"/>
        <a:lstStyle/>
        <a:p>
          <a:pPr marL="457200" indent="-342900" algn="l">
            <a:spcBef>
              <a:spcPts val="600"/>
            </a:spcBef>
            <a:spcAft>
              <a:spcPts val="600"/>
            </a:spcAft>
            <a:buFont typeface="Wingdings" panose="05000000000000000000" pitchFamily="2" charset="2"/>
            <a:buChar char="Ø"/>
            <a:tabLst>
              <a:tab pos="3200400" algn="l"/>
            </a:tabLst>
          </a:pPr>
          <a:r>
            <a:rPr lang="en-US" sz="2800" b="1" u="sng"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Contract Form #4</a:t>
          </a:r>
          <a:r>
            <a:rPr lang="en-US" sz="2800" dirty="0">
              <a:solidFill>
                <a:schemeClr val="tx1"/>
              </a:solidFill>
            </a:rPr>
            <a:t>:	Listing of Subcontractors, Suppliers and Subconsultants</a:t>
          </a:r>
        </a:p>
      </dgm:t>
    </dgm:pt>
    <dgm:pt modelId="{8FBC2A5E-7C02-4676-92D4-A20AFE489785}" type="parTrans" cxnId="{3F14EBD1-8386-4763-804B-73A199B14499}">
      <dgm:prSet/>
      <dgm:spPr/>
      <dgm:t>
        <a:bodyPr/>
        <a:lstStyle/>
        <a:p>
          <a:endParaRPr lang="en-US" sz="3000"/>
        </a:p>
      </dgm:t>
    </dgm:pt>
    <dgm:pt modelId="{4B0941AC-7782-4584-A60A-43C035D8AB1D}" type="sibTrans" cxnId="{3F14EBD1-8386-4763-804B-73A199B14499}">
      <dgm:prSet/>
      <dgm:spPr/>
      <dgm:t>
        <a:bodyPr/>
        <a:lstStyle/>
        <a:p>
          <a:endParaRPr lang="en-US" sz="3000"/>
        </a:p>
      </dgm:t>
    </dgm:pt>
    <dgm:pt modelId="{5CC57162-A6DE-4CBD-8919-01AFFE831981}">
      <dgm:prSet custT="1"/>
      <dgm:spPr>
        <a:solidFill>
          <a:schemeClr val="accent4">
            <a:lumMod val="60000"/>
            <a:lumOff val="40000"/>
            <a:alpha val="85000"/>
          </a:schemeClr>
        </a:solidFill>
        <a:ln>
          <a:noFill/>
        </a:ln>
        <a:scene3d>
          <a:camera prst="orthographicFront"/>
          <a:lightRig rig="threePt" dir="t"/>
        </a:scene3d>
        <a:sp3d>
          <a:bevelT/>
        </a:sp3d>
      </dgm:spPr>
      <dgm:t>
        <a:bodyPr tIns="228600"/>
        <a:lstStyle/>
        <a:p>
          <a:pPr marL="457200" indent="-342900" algn="l">
            <a:spcBef>
              <a:spcPts val="600"/>
            </a:spcBef>
            <a:spcAft>
              <a:spcPts val="600"/>
            </a:spcAft>
            <a:buFont typeface="Arial" panose="020B0604020202020204" pitchFamily="34" charset="0"/>
            <a:buNone/>
          </a:pPr>
          <a:r>
            <a:rPr lang="en-US" sz="2800" dirty="0">
              <a:solidFill>
                <a:srgbClr val="C00000"/>
              </a:solidFill>
            </a:rPr>
            <a:t>* Form must be acknowledged by a Notary.</a:t>
          </a:r>
          <a:endParaRPr lang="en-US" sz="2800" i="0" u="none" dirty="0">
            <a:solidFill>
              <a:srgbClr val="C00000"/>
            </a:solidFill>
          </a:endParaRPr>
        </a:p>
      </dgm:t>
    </dgm:pt>
    <dgm:pt modelId="{B688F50F-4709-43F9-A318-FC942EA890F4}" type="parTrans" cxnId="{6843CF70-CE60-4096-B3DB-4805514EEA3E}">
      <dgm:prSet/>
      <dgm:spPr/>
      <dgm:t>
        <a:bodyPr/>
        <a:lstStyle/>
        <a:p>
          <a:endParaRPr lang="en-US" sz="3000"/>
        </a:p>
      </dgm:t>
    </dgm:pt>
    <dgm:pt modelId="{0FB7B736-2EB9-4B09-BF73-4BF0F91471C3}" type="sibTrans" cxnId="{6843CF70-CE60-4096-B3DB-4805514EEA3E}">
      <dgm:prSet/>
      <dgm:spPr/>
      <dgm:t>
        <a:bodyPr/>
        <a:lstStyle/>
        <a:p>
          <a:endParaRPr lang="en-US" sz="3000"/>
        </a:p>
      </dgm:t>
    </dgm:pt>
    <dgm:pt modelId="{2ABE7F2D-A209-49A0-9D43-4BFD7A01B2DF}">
      <dgm:prSet custT="1"/>
      <dgm:spPr>
        <a:ln>
          <a:noFill/>
        </a:ln>
      </dgm:spPr>
      <dgm:t>
        <a:bodyPr tIns="228600"/>
        <a:lstStyle/>
        <a:p>
          <a:pPr marL="457200" indent="-342900" algn="l">
            <a:spcBef>
              <a:spcPts val="600"/>
            </a:spcBef>
            <a:spcAft>
              <a:spcPts val="600"/>
            </a:spcAft>
            <a:buFont typeface="Wingdings" panose="05000000000000000000" pitchFamily="2" charset="2"/>
            <a:buChar char="Ø"/>
            <a:tabLst>
              <a:tab pos="3200400" algn="l"/>
            </a:tabLst>
          </a:pPr>
          <a:r>
            <a:rPr lang="en-US" sz="2800" b="1" u="sng"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Contract Form #3</a:t>
          </a:r>
          <a:r>
            <a:rPr lang="en-US" sz="2800" dirty="0">
              <a:solidFill>
                <a:schemeClr val="tx1"/>
              </a:solidFill>
            </a:rPr>
            <a:t>:	Payment Bond </a:t>
          </a:r>
          <a:r>
            <a:rPr lang="en-US" sz="2800" dirty="0">
              <a:solidFill>
                <a:srgbClr val="C00000"/>
              </a:solidFill>
            </a:rPr>
            <a:t>*</a:t>
          </a:r>
        </a:p>
      </dgm:t>
    </dgm:pt>
    <dgm:pt modelId="{614C5046-F3FB-4321-A9BD-0678E9CD3576}" type="parTrans" cxnId="{A2ADBF01-57BA-4148-B352-8F306FBD13BB}">
      <dgm:prSet/>
      <dgm:spPr/>
      <dgm:t>
        <a:bodyPr/>
        <a:lstStyle/>
        <a:p>
          <a:endParaRPr lang="en-US" sz="3000"/>
        </a:p>
      </dgm:t>
    </dgm:pt>
    <dgm:pt modelId="{287E5F7F-29EB-49B3-BB0D-6451D28A0AC7}" type="sibTrans" cxnId="{A2ADBF01-57BA-4148-B352-8F306FBD13BB}">
      <dgm:prSet/>
      <dgm:spPr/>
      <dgm:t>
        <a:bodyPr/>
        <a:lstStyle/>
        <a:p>
          <a:endParaRPr lang="en-US" sz="3000"/>
        </a:p>
      </dgm:t>
    </dgm:pt>
    <dgm:pt modelId="{FBC12EF0-B130-4830-9EF8-82F4F23CD83B}">
      <dgm:prSet phldrT="[Text]" custT="1"/>
      <dgm:spPr>
        <a:ln>
          <a:noFill/>
        </a:ln>
      </dgm:spPr>
      <dgm:t>
        <a:bodyPr tIns="228600"/>
        <a:lstStyle/>
        <a:p>
          <a:pPr marL="457200" indent="-342900" algn="l">
            <a:spcBef>
              <a:spcPts val="600"/>
            </a:spcBef>
            <a:spcAft>
              <a:spcPts val="600"/>
            </a:spcAft>
            <a:buFont typeface="Wingdings" panose="05000000000000000000" pitchFamily="2" charset="2"/>
            <a:buChar char="Ø"/>
            <a:tabLst>
              <a:tab pos="3200400" algn="l"/>
            </a:tabLst>
          </a:pPr>
          <a:r>
            <a:rPr lang="en-US" sz="2800" b="1" u="sng"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Contract Form #5</a:t>
          </a:r>
          <a:r>
            <a:rPr lang="en-US" sz="2800" dirty="0">
              <a:solidFill>
                <a:schemeClr val="tx1"/>
              </a:solidFill>
            </a:rPr>
            <a:t>:	Delegation of Authorized Representative</a:t>
          </a:r>
        </a:p>
      </dgm:t>
    </dgm:pt>
    <dgm:pt modelId="{452F808C-0143-44E0-B9E9-0E600F17FC14}" type="parTrans" cxnId="{E67ADE44-582F-4625-BF08-04F0655AC509}">
      <dgm:prSet/>
      <dgm:spPr/>
      <dgm:t>
        <a:bodyPr/>
        <a:lstStyle/>
        <a:p>
          <a:endParaRPr lang="en-US"/>
        </a:p>
      </dgm:t>
    </dgm:pt>
    <dgm:pt modelId="{EBDC4B7B-DE82-499A-B951-79029EA034B2}" type="sibTrans" cxnId="{E67ADE44-582F-4625-BF08-04F0655AC509}">
      <dgm:prSet/>
      <dgm:spPr/>
      <dgm:t>
        <a:bodyPr/>
        <a:lstStyle/>
        <a:p>
          <a:endParaRPr lang="en-US"/>
        </a:p>
      </dgm:t>
    </dgm:pt>
    <dgm:pt modelId="{B03806FF-FAC3-4B9D-8713-E9ABE0E53685}">
      <dgm:prSet phldrT="[Text]" custT="1"/>
      <dgm:spPr>
        <a:ln>
          <a:noFill/>
        </a:ln>
      </dgm:spPr>
      <dgm:t>
        <a:bodyPr tIns="228600"/>
        <a:lstStyle/>
        <a:p>
          <a:pPr marL="457200" indent="-342900" algn="l">
            <a:spcBef>
              <a:spcPts val="600"/>
            </a:spcBef>
            <a:spcAft>
              <a:spcPts val="600"/>
            </a:spcAft>
            <a:buNone/>
          </a:pPr>
          <a:r>
            <a:rPr lang="en-US" sz="2800" b="1" i="0" u="sng" dirty="0">
              <a:solidFill>
                <a:schemeClr val="tx1"/>
              </a:solidFill>
            </a:rPr>
            <a:t>Notes</a:t>
          </a:r>
          <a:r>
            <a:rPr lang="en-US" sz="2800" i="0" u="none" dirty="0">
              <a:solidFill>
                <a:schemeClr val="tx1"/>
              </a:solidFill>
            </a:rPr>
            <a:t>: Contract Forms are </a:t>
          </a:r>
          <a:r>
            <a:rPr lang="en-US" sz="2800" i="0" u="sng" dirty="0">
              <a:solidFill>
                <a:schemeClr val="tx1"/>
              </a:solidFill>
            </a:rPr>
            <a:t>not required at Bid Opening</a:t>
          </a:r>
          <a:r>
            <a:rPr lang="en-US" sz="2800" i="0" u="none" dirty="0">
              <a:solidFill>
                <a:schemeClr val="tx1"/>
              </a:solidFill>
            </a:rPr>
            <a:t>.</a:t>
          </a:r>
          <a:endParaRPr lang="en-US" sz="2800" dirty="0">
            <a:solidFill>
              <a:schemeClr val="tx1"/>
            </a:solidFill>
          </a:endParaRPr>
        </a:p>
      </dgm:t>
    </dgm:pt>
    <dgm:pt modelId="{DBF7C0FB-87B7-4289-8F55-A9FC2E439BE6}" type="parTrans" cxnId="{6B884A10-C42F-44D7-99DE-3FBAE56AF5B6}">
      <dgm:prSet/>
      <dgm:spPr/>
      <dgm:t>
        <a:bodyPr/>
        <a:lstStyle/>
        <a:p>
          <a:endParaRPr lang="en-US"/>
        </a:p>
      </dgm:t>
    </dgm:pt>
    <dgm:pt modelId="{7A6BE248-A28F-47CE-A611-70C00E834F79}" type="sibTrans" cxnId="{6B884A10-C42F-44D7-99DE-3FBAE56AF5B6}">
      <dgm:prSet/>
      <dgm:spPr/>
      <dgm:t>
        <a:bodyPr/>
        <a:lstStyle/>
        <a:p>
          <a:endParaRPr lang="en-US"/>
        </a:p>
      </dgm:t>
    </dgm:pt>
    <dgm:pt modelId="{16FB30AD-DE7B-431F-822F-D16551066C75}">
      <dgm:prSet custT="1"/>
      <dgm:spPr>
        <a:solidFill>
          <a:schemeClr val="accent4">
            <a:lumMod val="60000"/>
            <a:lumOff val="40000"/>
            <a:alpha val="85000"/>
          </a:schemeClr>
        </a:solidFill>
        <a:ln>
          <a:noFill/>
        </a:ln>
        <a:scene3d>
          <a:camera prst="orthographicFront"/>
          <a:lightRig rig="threePt" dir="t"/>
        </a:scene3d>
        <a:sp3d>
          <a:bevelT/>
        </a:sp3d>
      </dgm:spPr>
      <dgm:t>
        <a:bodyPr tIns="228600"/>
        <a:lstStyle/>
        <a:p>
          <a:pPr marL="457200" indent="-342900" algn="l">
            <a:spcBef>
              <a:spcPts val="600"/>
            </a:spcBef>
            <a:spcAft>
              <a:spcPts val="600"/>
            </a:spcAft>
            <a:buFont typeface="Wingdings" panose="05000000000000000000" pitchFamily="2" charset="2"/>
            <a:buChar char="Ø"/>
            <a:tabLst>
              <a:tab pos="3200400" algn="l"/>
            </a:tabLst>
          </a:pPr>
          <a:r>
            <a:rPr lang="en-US" sz="2800" b="1" u="sng"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Contract Form #1</a:t>
          </a:r>
          <a:r>
            <a:rPr lang="en-US" sz="2800" dirty="0">
              <a:solidFill>
                <a:schemeClr val="tx1"/>
              </a:solidFill>
            </a:rPr>
            <a:t>:	Construction Agreement </a:t>
          </a:r>
          <a:r>
            <a:rPr lang="en-US" sz="2800" dirty="0">
              <a:solidFill>
                <a:srgbClr val="C00000"/>
              </a:solidFill>
            </a:rPr>
            <a:t>*</a:t>
          </a:r>
        </a:p>
      </dgm:t>
    </dgm:pt>
    <dgm:pt modelId="{644ECC1B-10DD-4292-94D4-EA5FD8C3E0A1}" type="parTrans" cxnId="{BDCC5B4C-BB8F-437C-81AB-CF35C40BEE1E}">
      <dgm:prSet/>
      <dgm:spPr/>
      <dgm:t>
        <a:bodyPr/>
        <a:lstStyle/>
        <a:p>
          <a:endParaRPr lang="en-US"/>
        </a:p>
      </dgm:t>
    </dgm:pt>
    <dgm:pt modelId="{49245219-F975-431D-8C89-4DC360CD6D89}" type="sibTrans" cxnId="{BDCC5B4C-BB8F-437C-81AB-CF35C40BEE1E}">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2E010821-58AA-415D-9D1D-D90A75CAD7CF}" type="pres">
      <dgm:prSet presAssocID="{A78F9CD1-2AE4-4D84-AEF9-C4C5A1A7951E}" presName="linNode" presStyleCnt="0"/>
      <dgm:spPr/>
    </dgm:pt>
    <dgm:pt modelId="{B2F8C2FE-4BF5-4455-97F7-AECD4AD838AF}" type="pres">
      <dgm:prSet presAssocID="{A78F9CD1-2AE4-4D84-AEF9-C4C5A1A7951E}" presName="parTx" presStyleLbl="revTx" presStyleIdx="0" presStyleCnt="1" custScaleX="74889" custLinFactNeighborX="39540" custLinFactNeighborY="-22233">
        <dgm:presLayoutVars>
          <dgm:chMax val="1"/>
          <dgm:bulletEnabled val="1"/>
        </dgm:presLayoutVars>
      </dgm:prSet>
      <dgm:spPr/>
    </dgm:pt>
    <dgm:pt modelId="{030D2F44-500E-45CE-A401-8D0554593F31}" type="pres">
      <dgm:prSet presAssocID="{A78F9CD1-2AE4-4D84-AEF9-C4C5A1A7951E}" presName="bracket" presStyleLbl="parChTrans1D1" presStyleIdx="0" presStyleCnt="1" custLinFactX="8280" custLinFactNeighborX="100000" custLinFactNeighborY="-5035"/>
      <dgm:spPr>
        <a:ln>
          <a:solidFill>
            <a:srgbClr val="075994"/>
          </a:solidFill>
        </a:ln>
      </dgm:spPr>
    </dgm:pt>
    <dgm:pt modelId="{44A71172-0FEC-487E-9F4F-3E8211144B0D}" type="pres">
      <dgm:prSet presAssocID="{A78F9CD1-2AE4-4D84-AEF9-C4C5A1A7951E}" presName="spH" presStyleCnt="0"/>
      <dgm:spPr/>
    </dgm:pt>
    <dgm:pt modelId="{40D69BBF-7464-460B-B57F-0550051A6709}" type="pres">
      <dgm:prSet presAssocID="{A78F9CD1-2AE4-4D84-AEF9-C4C5A1A7951E}" presName="desTx" presStyleLbl="node1" presStyleIdx="0" presStyleCnt="1" custScaleX="102770" custLinFactNeighborX="62367" custLinFactNeighborY="-5035">
        <dgm:presLayoutVars>
          <dgm:bulletEnabled val="1"/>
        </dgm:presLayoutVars>
      </dgm:prSet>
      <dgm:spPr/>
    </dgm:pt>
  </dgm:ptLst>
  <dgm:cxnLst>
    <dgm:cxn modelId="{A2ADBF01-57BA-4148-B352-8F306FBD13BB}" srcId="{A78F9CD1-2AE4-4D84-AEF9-C4C5A1A7951E}" destId="{2ABE7F2D-A209-49A0-9D43-4BFD7A01B2DF}" srcOrd="3" destOrd="0" parTransId="{614C5046-F3FB-4321-A9BD-0678E9CD3576}" sibTransId="{287E5F7F-29EB-49B3-BB0D-6451D28A0AC7}"/>
    <dgm:cxn modelId="{7769300F-E44C-4184-9A1D-2702563641A5}" srcId="{A78F9CD1-2AE4-4D84-AEF9-C4C5A1A7951E}" destId="{8933A140-AA1D-4D47-A34E-D6B03F8A29DC}" srcOrd="2" destOrd="0" parTransId="{5A30A753-BEA7-4661-AA93-00D317F8E923}" sibTransId="{D76CD64A-635E-4CFE-A8D5-EF8E61A7A9DD}"/>
    <dgm:cxn modelId="{6B884A10-C42F-44D7-99DE-3FBAE56AF5B6}" srcId="{FBC12EF0-B130-4830-9EF8-82F4F23CD83B}" destId="{B03806FF-FAC3-4B9D-8713-E9ABE0E53685}" srcOrd="0" destOrd="0" parTransId="{DBF7C0FB-87B7-4289-8F55-A9FC2E439BE6}" sibTransId="{7A6BE248-A28F-47CE-A611-70C00E834F79}"/>
    <dgm:cxn modelId="{FDE85A2F-A534-46A4-A6D7-B70261A43309}" srcId="{40EE74B8-6CF2-437B-863E-19B36053E6B2}" destId="{A78F9CD1-2AE4-4D84-AEF9-C4C5A1A7951E}" srcOrd="0" destOrd="0" parTransId="{74CBF24C-2770-452C-93C5-71F12E369A6E}" sibTransId="{38FED955-B344-41BB-9956-7D24D4450E48}"/>
    <dgm:cxn modelId="{866CAE33-A928-44EB-BCA1-CE16A9966050}" type="presOf" srcId="{B03806FF-FAC3-4B9D-8713-E9ABE0E53685}" destId="{40D69BBF-7464-460B-B57F-0550051A6709}" srcOrd="0" destOrd="6" presId="urn:diagrams.loki3.com/BracketList"/>
    <dgm:cxn modelId="{69C58C36-6F5D-4BD0-AA72-2E8417D406BB}" type="presOf" srcId="{FBC12EF0-B130-4830-9EF8-82F4F23CD83B}" destId="{40D69BBF-7464-460B-B57F-0550051A6709}" srcOrd="0" destOrd="5" presId="urn:diagrams.loki3.com/BracketList"/>
    <dgm:cxn modelId="{2815063F-8FEE-425C-84F9-1E6C8F6446C0}" type="presOf" srcId="{2ABE7F2D-A209-49A0-9D43-4BFD7A01B2DF}" destId="{40D69BBF-7464-460B-B57F-0550051A6709}" srcOrd="0" destOrd="3" presId="urn:diagrams.loki3.com/BracketList"/>
    <dgm:cxn modelId="{C7B65140-1A09-49BF-B180-2C87E210B95A}" type="presOf" srcId="{40EE74B8-6CF2-437B-863E-19B36053E6B2}" destId="{0E88C2A7-0009-460C-83FA-392BB81864A4}" srcOrd="0" destOrd="0" presId="urn:diagrams.loki3.com/BracketList"/>
    <dgm:cxn modelId="{D42EC042-4EBB-4867-982F-0FF05647F623}" type="presOf" srcId="{235E9196-1D0F-4D2D-8160-F462AA1AFA41}" destId="{40D69BBF-7464-460B-B57F-0550051A6709}" srcOrd="0" destOrd="0" presId="urn:diagrams.loki3.com/BracketList"/>
    <dgm:cxn modelId="{87897564-FEB1-4491-BD90-AF9F61ECA432}" type="presOf" srcId="{8933A140-AA1D-4D47-A34E-D6B03F8A29DC}" destId="{40D69BBF-7464-460B-B57F-0550051A6709}" srcOrd="0" destOrd="2" presId="urn:diagrams.loki3.com/BracketList"/>
    <dgm:cxn modelId="{E67ADE44-582F-4625-BF08-04F0655AC509}" srcId="{A78F9CD1-2AE4-4D84-AEF9-C4C5A1A7951E}" destId="{FBC12EF0-B130-4830-9EF8-82F4F23CD83B}" srcOrd="5" destOrd="0" parTransId="{452F808C-0143-44E0-B9E9-0E600F17FC14}" sibTransId="{EBDC4B7B-DE82-499A-B951-79029EA034B2}"/>
    <dgm:cxn modelId="{BDCC5B4C-BB8F-437C-81AB-CF35C40BEE1E}" srcId="{A78F9CD1-2AE4-4D84-AEF9-C4C5A1A7951E}" destId="{16FB30AD-DE7B-431F-822F-D16551066C75}" srcOrd="1" destOrd="0" parTransId="{644ECC1B-10DD-4292-94D4-EA5FD8C3E0A1}" sibTransId="{49245219-F975-431D-8C89-4DC360CD6D89}"/>
    <dgm:cxn modelId="{6843CF70-CE60-4096-B3DB-4805514EEA3E}" srcId="{FBC12EF0-B130-4830-9EF8-82F4F23CD83B}" destId="{5CC57162-A6DE-4CBD-8919-01AFFE831981}" srcOrd="1" destOrd="0" parTransId="{B688F50F-4709-43F9-A318-FC942EA890F4}" sibTransId="{0FB7B736-2EB9-4B09-BF73-4BF0F91471C3}"/>
    <dgm:cxn modelId="{81F26B93-3170-4257-A8FC-57C2EB1B6D17}" type="presOf" srcId="{16FB30AD-DE7B-431F-822F-D16551066C75}" destId="{40D69BBF-7464-460B-B57F-0550051A6709}" srcOrd="0" destOrd="1" presId="urn:diagrams.loki3.com/BracketList"/>
    <dgm:cxn modelId="{A519069A-DDC3-4E58-AD0C-5690452182A5}" srcId="{A78F9CD1-2AE4-4D84-AEF9-C4C5A1A7951E}" destId="{235E9196-1D0F-4D2D-8160-F462AA1AFA41}" srcOrd="0" destOrd="0" parTransId="{364D6AB4-6ED4-4D22-9D2B-24155759AE4E}" sibTransId="{D31C8F38-1276-4CA6-8DCB-67B904481E09}"/>
    <dgm:cxn modelId="{4280FEBE-EF98-4189-83D8-725285EB096F}" type="presOf" srcId="{A78F9CD1-2AE4-4D84-AEF9-C4C5A1A7951E}" destId="{B2F8C2FE-4BF5-4455-97F7-AECD4AD838AF}" srcOrd="0" destOrd="0" presId="urn:diagrams.loki3.com/BracketList"/>
    <dgm:cxn modelId="{3F14EBD1-8386-4763-804B-73A199B14499}" srcId="{A78F9CD1-2AE4-4D84-AEF9-C4C5A1A7951E}" destId="{D46991F8-EABB-482F-8B9E-067C49E10327}" srcOrd="4" destOrd="0" parTransId="{8FBC2A5E-7C02-4676-92D4-A20AFE489785}" sibTransId="{4B0941AC-7782-4584-A60A-43C035D8AB1D}"/>
    <dgm:cxn modelId="{A6A650D6-08CE-4520-BEA1-4EE25E5C88E0}" type="presOf" srcId="{D46991F8-EABB-482F-8B9E-067C49E10327}" destId="{40D69BBF-7464-460B-B57F-0550051A6709}" srcOrd="0" destOrd="4" presId="urn:diagrams.loki3.com/BracketList"/>
    <dgm:cxn modelId="{76BEF1D6-E3CE-4826-875B-B2DBB72B03B6}" type="presOf" srcId="{5CC57162-A6DE-4CBD-8919-01AFFE831981}" destId="{40D69BBF-7464-460B-B57F-0550051A6709}" srcOrd="0" destOrd="7" presId="urn:diagrams.loki3.com/BracketList"/>
    <dgm:cxn modelId="{059EC309-3F4C-4E59-81A8-97DFF7C99E64}" type="presParOf" srcId="{0E88C2A7-0009-460C-83FA-392BB81864A4}" destId="{2E010821-58AA-415D-9D1D-D90A75CAD7CF}" srcOrd="0" destOrd="0" presId="urn:diagrams.loki3.com/BracketList"/>
    <dgm:cxn modelId="{E9D985E8-5808-445D-BFE6-D7116E874099}" type="presParOf" srcId="{2E010821-58AA-415D-9D1D-D90A75CAD7CF}" destId="{B2F8C2FE-4BF5-4455-97F7-AECD4AD838AF}" srcOrd="0" destOrd="0" presId="urn:diagrams.loki3.com/BracketList"/>
    <dgm:cxn modelId="{7FBE24FE-C611-4AFF-A42A-FEA0C638D9BB}" type="presParOf" srcId="{2E010821-58AA-415D-9D1D-D90A75CAD7CF}" destId="{030D2F44-500E-45CE-A401-8D0554593F31}" srcOrd="1" destOrd="0" presId="urn:diagrams.loki3.com/BracketList"/>
    <dgm:cxn modelId="{A9BB89E4-A9F4-4BB0-85BE-94AD87CCC28E}" type="presParOf" srcId="{2E010821-58AA-415D-9D1D-D90A75CAD7CF}" destId="{44A71172-0FEC-487E-9F4F-3E8211144B0D}" srcOrd="2" destOrd="0" presId="urn:diagrams.loki3.com/BracketList"/>
    <dgm:cxn modelId="{E9446138-2006-4BAA-BBDA-DF3479445FEC}" type="presParOf" srcId="{2E010821-58AA-415D-9D1D-D90A75CAD7CF}" destId="{40D69BBF-7464-460B-B57F-0550051A6709}" srcOrd="3" destOrd="0" presId="urn:diagrams.loki3.com/Bracket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FB4CC1B5-AB6D-476B-ABDE-4E9C29FE4D59}">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Low">
            <a:spcAft>
              <a:spcPts val="600"/>
            </a:spcAft>
            <a:buFont typeface="Wingdings" panose="05000000000000000000" pitchFamily="2" charset="2"/>
            <a:buChar char="Ø"/>
          </a:pPr>
          <a:r>
            <a:rPr lang="en-US" sz="2800" b="1" u="sng" kern="1200" dirty="0">
              <a:solidFill>
                <a:schemeClr val="tx1"/>
              </a:solidFill>
            </a:rPr>
            <a:t>Automobile Liability (AL)</a:t>
          </a:r>
          <a:r>
            <a:rPr lang="en-US" sz="2800" kern="1200" dirty="0">
              <a:solidFill>
                <a:schemeClr val="tx1"/>
              </a:solidFill>
            </a:rPr>
            <a:t>: </a:t>
          </a:r>
          <a:r>
            <a:rPr lang="en-US" sz="2800" b="1" kern="1200" dirty="0">
              <a:solidFill>
                <a:srgbClr val="C00000"/>
              </a:solidFill>
            </a:rPr>
            <a:t>$4M </a:t>
          </a:r>
          <a:r>
            <a:rPr lang="en-US" sz="2800" kern="1200" dirty="0">
              <a:solidFill>
                <a:schemeClr val="tx1"/>
              </a:solidFill>
            </a:rPr>
            <a:t>(including umbrella/excess liability) </a:t>
          </a:r>
        </a:p>
      </dgm:t>
    </dgm:pt>
    <dgm:pt modelId="{98045122-4907-42E4-91B9-1459D8C04914}">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l">
            <a:spcAft>
              <a:spcPts val="600"/>
            </a:spcAft>
            <a:buFont typeface="Wingdings" panose="05000000000000000000" pitchFamily="2" charset="2"/>
            <a:buChar char="Ø"/>
          </a:pPr>
          <a:r>
            <a:rPr lang="en-US" sz="2800" b="1" u="sng" kern="1200" dirty="0">
              <a:solidFill>
                <a:schemeClr val="tx1"/>
              </a:solidFill>
            </a:rPr>
            <a:t>General Liability (GL)</a:t>
          </a:r>
          <a:r>
            <a:rPr lang="en-US" sz="2800" kern="1200" dirty="0">
              <a:solidFill>
                <a:schemeClr val="tx1"/>
              </a:solidFill>
            </a:rPr>
            <a:t>: </a:t>
          </a:r>
          <a:r>
            <a:rPr lang="en-US" sz="2800" b="1" kern="1200" dirty="0">
              <a:solidFill>
                <a:srgbClr val="C00000"/>
              </a:solidFill>
            </a:rPr>
            <a:t>$4M </a:t>
          </a:r>
          <a:r>
            <a:rPr lang="en-US" sz="2800" kern="1200" dirty="0">
              <a:solidFill>
                <a:schemeClr val="tx1"/>
              </a:solidFill>
            </a:rPr>
            <a:t>(including umbrella/excess liability)</a:t>
          </a:r>
        </a:p>
      </dgm:t>
    </dgm:pt>
    <dgm:pt modelId="{3FB32E0F-634F-4540-A1A1-5489C44C7036}">
      <dgm:prSet custT="1"/>
      <dgm:spPr/>
      <dgm:t>
        <a:bodyPr/>
        <a:lstStyle/>
        <a:p>
          <a:pPr algn="ctr"/>
          <a:r>
            <a:rPr lang="en-US" sz="2700" dirty="0">
              <a:solidFill>
                <a:schemeClr val="bg1"/>
              </a:solidFill>
            </a:rPr>
            <a:t>INSURANCE REQUIREMENTS</a:t>
          </a:r>
        </a:p>
        <a:p>
          <a:pPr algn="ctr"/>
          <a:r>
            <a:rPr lang="en-US" sz="2700" dirty="0">
              <a:solidFill>
                <a:schemeClr val="bg1"/>
              </a:solidFill>
            </a:rPr>
            <a:t>(</a:t>
          </a:r>
          <a:r>
            <a:rPr lang="en-US" sz="2700" dirty="0">
              <a:solidFill>
                <a:schemeClr val="bg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Appendix A</a:t>
          </a:r>
          <a:r>
            <a:rPr lang="en-US" sz="2700" dirty="0">
              <a:solidFill>
                <a:schemeClr val="bg1"/>
              </a:solidFill>
            </a:rPr>
            <a:t>)</a:t>
          </a:r>
        </a:p>
      </dgm:t>
    </dgm:pt>
    <dgm:pt modelId="{F89CA646-51B0-4909-88CB-0B28217D7074}" type="sibTrans" cxnId="{941F506F-A396-493E-A04B-1ADAD9428C2C}">
      <dgm:prSet/>
      <dgm:spPr/>
      <dgm:t>
        <a:bodyPr/>
        <a:lstStyle/>
        <a:p>
          <a:endParaRPr lang="en-US"/>
        </a:p>
      </dgm:t>
    </dgm:pt>
    <dgm:pt modelId="{690B56C2-F3EF-49D8-867D-1621431C6B84}" type="parTrans" cxnId="{941F506F-A396-493E-A04B-1ADAD9428C2C}">
      <dgm:prSet/>
      <dgm:spPr/>
      <dgm:t>
        <a:bodyPr/>
        <a:lstStyle/>
        <a:p>
          <a:endParaRPr lang="en-US"/>
        </a:p>
      </dgm:t>
    </dgm:pt>
    <dgm:pt modelId="{A293C234-DFE9-43A1-A1DD-C144F1BBE0DA}" type="sibTrans" cxnId="{BF237681-9FA7-407A-95F5-3DA39553682B}">
      <dgm:prSet/>
      <dgm:spPr/>
      <dgm:t>
        <a:bodyPr/>
        <a:lstStyle/>
        <a:p>
          <a:endParaRPr lang="en-US"/>
        </a:p>
      </dgm:t>
    </dgm:pt>
    <dgm:pt modelId="{FD6692AB-4A69-4176-9EF2-F5F5AD31BBDB}" type="parTrans" cxnId="{BF237681-9FA7-407A-95F5-3DA39553682B}">
      <dgm:prSet/>
      <dgm:spPr/>
      <dgm:t>
        <a:bodyPr/>
        <a:lstStyle/>
        <a:p>
          <a:endParaRPr lang="en-US"/>
        </a:p>
      </dgm:t>
    </dgm:pt>
    <dgm:pt modelId="{DBA539BF-5DB1-44FD-BE0F-CE530A7E01E7}" type="sibTrans" cxnId="{B440CBAB-BE1C-4F39-9F24-F4330BB15601}">
      <dgm:prSet/>
      <dgm:spPr/>
      <dgm:t>
        <a:bodyPr/>
        <a:lstStyle/>
        <a:p>
          <a:endParaRPr lang="en-US"/>
        </a:p>
      </dgm:t>
    </dgm:pt>
    <dgm:pt modelId="{014573AE-BD0A-458C-B573-B2D4AE4BDFD1}" type="parTrans" cxnId="{B440CBAB-BE1C-4F39-9F24-F4330BB15601}">
      <dgm:prSet/>
      <dgm:spPr/>
      <dgm:t>
        <a:bodyPr/>
        <a:lstStyle/>
        <a:p>
          <a:endParaRPr lang="en-US"/>
        </a:p>
      </dgm:t>
    </dgm:pt>
    <dgm:pt modelId="{0210049F-399D-4F07-B09F-9F0029DC98B2}">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Low">
            <a:spcAft>
              <a:spcPts val="600"/>
            </a:spcAft>
            <a:buFont typeface="Wingdings" panose="05000000000000000000" pitchFamily="2" charset="2"/>
            <a:buChar char="Ø"/>
          </a:pPr>
          <a:r>
            <a:rPr lang="en-US" sz="2800" b="1" u="sng" kern="1200" dirty="0">
              <a:solidFill>
                <a:schemeClr val="tx1"/>
              </a:solidFill>
            </a:rPr>
            <a:t>Workers’ Compensation</a:t>
          </a:r>
          <a:r>
            <a:rPr lang="en-US" sz="2800" kern="1200" dirty="0">
              <a:solidFill>
                <a:schemeClr val="tx1"/>
              </a:solidFill>
            </a:rPr>
            <a:t>: </a:t>
          </a:r>
          <a:r>
            <a:rPr lang="en-US" sz="2800" b="1" kern="1200" dirty="0">
              <a:solidFill>
                <a:srgbClr val="C00000"/>
              </a:solidFill>
            </a:rPr>
            <a:t>$1M </a:t>
          </a:r>
          <a:r>
            <a:rPr lang="en-US" sz="2800" b="0" kern="1200" dirty="0">
              <a:solidFill>
                <a:schemeClr val="tx1"/>
              </a:solidFill>
            </a:rPr>
            <a:t>per accident.</a:t>
          </a:r>
        </a:p>
      </dgm:t>
    </dgm:pt>
    <dgm:pt modelId="{C0F715F9-91AF-4402-B706-F0A412D92167}" type="parTrans" cxnId="{A3DE4CCA-8985-4F28-B188-83906CD5B8B3}">
      <dgm:prSet/>
      <dgm:spPr/>
      <dgm:t>
        <a:bodyPr/>
        <a:lstStyle/>
        <a:p>
          <a:endParaRPr lang="en-US"/>
        </a:p>
      </dgm:t>
    </dgm:pt>
    <dgm:pt modelId="{63AD9D27-43DB-4CCE-8EAD-C934C179C441}" type="sibTrans" cxnId="{A3DE4CCA-8985-4F28-B188-83906CD5B8B3}">
      <dgm:prSet/>
      <dgm:spPr/>
      <dgm:t>
        <a:bodyPr/>
        <a:lstStyle/>
        <a:p>
          <a:endParaRPr lang="en-US"/>
        </a:p>
      </dgm:t>
    </dgm:pt>
    <dgm:pt modelId="{BC29A34D-2A33-471B-B227-052C5E74DD33}">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685800" indent="-342900" algn="justLow">
            <a:spcAft>
              <a:spcPts val="600"/>
            </a:spcAft>
            <a:buFont typeface="Wingdings" panose="05000000000000000000" pitchFamily="2" charset="2"/>
            <a:buChar char="§"/>
          </a:pPr>
          <a:r>
            <a:rPr lang="en-US" sz="2800" kern="1200" dirty="0">
              <a:solidFill>
                <a:schemeClr val="tx1"/>
              </a:solidFill>
            </a:rPr>
            <a:t>$2M must be the GL primary policy limit per occurrence.</a:t>
          </a:r>
        </a:p>
      </dgm:t>
    </dgm:pt>
    <dgm:pt modelId="{1FA18E1A-C370-4879-99D4-C5D29945B3D9}" type="parTrans" cxnId="{E0C88815-E356-47C2-97C0-0E9A110C1021}">
      <dgm:prSet/>
      <dgm:spPr/>
      <dgm:t>
        <a:bodyPr/>
        <a:lstStyle/>
        <a:p>
          <a:endParaRPr lang="en-US"/>
        </a:p>
      </dgm:t>
    </dgm:pt>
    <dgm:pt modelId="{706FEAE9-9B46-4DF7-AB66-8A537354F9EE}" type="sibTrans" cxnId="{E0C88815-E356-47C2-97C0-0E9A110C1021}">
      <dgm:prSet/>
      <dgm:spPr/>
      <dgm:t>
        <a:bodyPr/>
        <a:lstStyle/>
        <a:p>
          <a:endParaRPr lang="en-US"/>
        </a:p>
      </dgm:t>
    </dgm:pt>
    <dgm:pt modelId="{90844601-16B0-496F-A58F-0964842DAF78}">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685800" indent="-342900" algn="justLow">
            <a:spcAft>
              <a:spcPts val="600"/>
            </a:spcAft>
            <a:buFont typeface="Wingdings" panose="05000000000000000000" pitchFamily="2" charset="2"/>
            <a:buChar char="§"/>
          </a:pPr>
          <a:r>
            <a:rPr lang="en-US" sz="2800" kern="1200" dirty="0">
              <a:solidFill>
                <a:schemeClr val="tx1"/>
              </a:solidFill>
            </a:rPr>
            <a:t>$2M must be the Automobile Liability primary policy limit per occurrence.</a:t>
          </a:r>
        </a:p>
      </dgm:t>
    </dgm:pt>
    <dgm:pt modelId="{24B88C9E-9237-4C56-AF31-9F8678AA4F71}" type="parTrans" cxnId="{BC1C4467-E5B7-40A2-8AA7-1CE4D23FBA37}">
      <dgm:prSet/>
      <dgm:spPr/>
      <dgm:t>
        <a:bodyPr/>
        <a:lstStyle/>
        <a:p>
          <a:endParaRPr lang="en-US"/>
        </a:p>
      </dgm:t>
    </dgm:pt>
    <dgm:pt modelId="{B6E4977B-7468-460A-A46B-0C87A80F87BB}" type="sibTrans" cxnId="{BC1C4467-E5B7-40A2-8AA7-1CE4D23FBA37}">
      <dgm:prSet/>
      <dgm:spPr/>
      <dgm:t>
        <a:bodyPr/>
        <a:lstStyle/>
        <a:p>
          <a:endParaRPr lang="en-US"/>
        </a:p>
      </dgm:t>
    </dgm:pt>
    <dgm:pt modelId="{33EE7FAC-A23C-4F5B-8884-D20C0215F8A1}">
      <dgm:prSet phldrT="[Tex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228600" indent="0" algn="ctr">
            <a:spcAft>
              <a:spcPts val="1200"/>
            </a:spcAft>
            <a:buNone/>
          </a:pPr>
          <a:r>
            <a:rPr lang="en-US" sz="2800" b="1" u="sng" kern="1200" dirty="0">
              <a:solidFill>
                <a:srgbClr val="C00000"/>
              </a:solidFill>
            </a:rPr>
            <a:t>Winning Bidder</a:t>
          </a:r>
          <a:endParaRPr lang="en-US" sz="2800" kern="1200" dirty="0">
            <a:solidFill>
              <a:srgbClr val="C00000"/>
            </a:solidFill>
          </a:endParaRPr>
        </a:p>
      </dgm:t>
    </dgm:pt>
    <dgm:pt modelId="{48EA87E3-DE2E-4474-BFBA-4837D6A19129}" type="parTrans" cxnId="{255EB340-8900-403E-9537-BCA0B1A0B855}">
      <dgm:prSet/>
      <dgm:spPr/>
      <dgm:t>
        <a:bodyPr/>
        <a:lstStyle/>
        <a:p>
          <a:endParaRPr lang="en-US"/>
        </a:p>
      </dgm:t>
    </dgm:pt>
    <dgm:pt modelId="{45E40C04-9FEB-4FE6-8048-82F01CBE1B16}" type="sibTrans" cxnId="{255EB340-8900-403E-9537-BCA0B1A0B855}">
      <dgm:prSet/>
      <dgm:spPr/>
      <dgm:t>
        <a:bodyPr/>
        <a:lstStyle/>
        <a:p>
          <a:endParaRPr lang="en-US"/>
        </a:p>
      </dgm:t>
    </dgm:pt>
    <dgm:pt modelId="{61A4E04B-0F47-4608-975F-A23F36D17ACA}">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Low">
            <a:spcAft>
              <a:spcPts val="600"/>
            </a:spcAft>
            <a:buFont typeface="Wingdings" panose="05000000000000000000" pitchFamily="2" charset="2"/>
            <a:buChar char="Ø"/>
          </a:pPr>
          <a:r>
            <a:rPr lang="en-US" sz="2800" b="1" u="sng" kern="1200" dirty="0">
              <a:solidFill>
                <a:schemeClr val="tx1"/>
              </a:solidFill>
            </a:rPr>
            <a:t>Builder’s Risk Insurance:</a:t>
          </a:r>
          <a:r>
            <a:rPr lang="en-US" sz="2800" b="0" u="none" kern="1200" dirty="0">
              <a:solidFill>
                <a:schemeClr val="tx1"/>
              </a:solidFill>
            </a:rPr>
            <a:t> </a:t>
          </a:r>
          <a:r>
            <a:rPr lang="en-US" sz="2800" kern="1200" dirty="0">
              <a:solidFill>
                <a:schemeClr val="tx1"/>
              </a:solidFill>
            </a:rPr>
            <a:t>Contractor must procure and maintain at its own expense Builder’s Risk insurance.</a:t>
          </a:r>
        </a:p>
      </dgm:t>
    </dgm:pt>
    <dgm:pt modelId="{4B2AAEDC-761F-4827-8140-A0E962556997}" type="parTrans" cxnId="{03D72D5C-7F41-45E1-9D26-7B93E02EC0E2}">
      <dgm:prSet/>
      <dgm:spPr/>
      <dgm:t>
        <a:bodyPr/>
        <a:lstStyle/>
        <a:p>
          <a:endParaRPr lang="en-US"/>
        </a:p>
      </dgm:t>
    </dgm:pt>
    <dgm:pt modelId="{BDEBA760-ADDD-4605-9BDE-0CD46803C242}" type="sibTrans" cxnId="{03D72D5C-7F41-45E1-9D26-7B93E02EC0E2}">
      <dgm:prSet/>
      <dgm:spPr/>
      <dgm:t>
        <a:bodyPr/>
        <a:lstStyle/>
        <a:p>
          <a:endParaRPr lang="en-US"/>
        </a:p>
      </dgm:t>
    </dgm:pt>
    <dgm:pt modelId="{A16214D7-C190-4D24-8D2A-693E43DB1F0E}">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Low">
            <a:spcAft>
              <a:spcPts val="600"/>
            </a:spcAft>
            <a:buFont typeface="Wingdings" panose="05000000000000000000" pitchFamily="2" charset="2"/>
            <a:buChar char="Ø"/>
          </a:pPr>
          <a:r>
            <a:rPr lang="en-US" sz="2800" kern="1200" dirty="0">
              <a:solidFill>
                <a:schemeClr val="tx1"/>
              </a:solidFill>
            </a:rPr>
            <a:t> </a:t>
          </a:r>
          <a:r>
            <a:rPr lang="en-US" sz="2800" b="1" kern="1200" dirty="0">
              <a:solidFill>
                <a:schemeClr val="tx1"/>
              </a:solidFill>
            </a:rPr>
            <a:t>Railroad Protective Liability: </a:t>
          </a:r>
          <a:r>
            <a:rPr lang="en-US" sz="2800" b="1" kern="1200" dirty="0">
              <a:solidFill>
                <a:srgbClr val="FF0000"/>
              </a:solidFill>
            </a:rPr>
            <a:t>$2M</a:t>
          </a:r>
          <a:endParaRPr lang="en-US" sz="2800" b="0" kern="1200" dirty="0">
            <a:solidFill>
              <a:schemeClr val="tx1"/>
            </a:solidFill>
          </a:endParaRPr>
        </a:p>
      </dgm:t>
    </dgm:pt>
    <dgm:pt modelId="{FC166A81-52E0-40AA-865B-B925EC010195}" type="parTrans" cxnId="{A0FEDC1C-8B73-4AB9-8C6B-660234BD2925}">
      <dgm:prSet/>
      <dgm:spPr/>
      <dgm:t>
        <a:bodyPr/>
        <a:lstStyle/>
        <a:p>
          <a:endParaRPr lang="en-US"/>
        </a:p>
      </dgm:t>
    </dgm:pt>
    <dgm:pt modelId="{817ACBC8-1454-4CF8-A98D-FCA4967722D5}" type="sibTrans" cxnId="{A0FEDC1C-8B73-4AB9-8C6B-660234BD2925}">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93C26C60-3EF9-41B4-B3B3-6A7EA9B47D38}" type="pres">
      <dgm:prSet presAssocID="{3FB32E0F-634F-4540-A1A1-5489C44C7036}" presName="linNode" presStyleCnt="0"/>
      <dgm:spPr/>
    </dgm:pt>
    <dgm:pt modelId="{B030ABBB-89CB-484C-8B8A-67BB6291E1C3}" type="pres">
      <dgm:prSet presAssocID="{3FB32E0F-634F-4540-A1A1-5489C44C7036}" presName="parTx" presStyleLbl="revTx" presStyleIdx="0" presStyleCnt="1" custScaleX="99805" custScaleY="196069" custLinFactNeighborX="8074" custLinFactNeighborY="-8276">
        <dgm:presLayoutVars>
          <dgm:chMax val="1"/>
          <dgm:bulletEnabled val="1"/>
        </dgm:presLayoutVars>
      </dgm:prSet>
      <dgm:spPr/>
    </dgm:pt>
    <dgm:pt modelId="{764B5E4A-02E0-4A64-952B-70568AFF2AF0}" type="pres">
      <dgm:prSet presAssocID="{3FB32E0F-634F-4540-A1A1-5489C44C7036}" presName="bracket" presStyleLbl="parChTrans1D1" presStyleIdx="0" presStyleCnt="1" custScaleY="100557" custLinFactNeighborY="-411"/>
      <dgm:spPr>
        <a:ln>
          <a:solidFill>
            <a:srgbClr val="075994"/>
          </a:solidFill>
        </a:ln>
      </dgm:spPr>
    </dgm:pt>
    <dgm:pt modelId="{2490B6D2-AD96-4D5E-B2E4-5F067D20CEF0}" type="pres">
      <dgm:prSet presAssocID="{3FB32E0F-634F-4540-A1A1-5489C44C7036}" presName="spH" presStyleCnt="0"/>
      <dgm:spPr/>
    </dgm:pt>
    <dgm:pt modelId="{B4511415-CBDD-4CA5-AFF4-7A9A163DB831}" type="pres">
      <dgm:prSet presAssocID="{3FB32E0F-634F-4540-A1A1-5489C44C7036}" presName="desTx" presStyleLbl="node1" presStyleIdx="0" presStyleCnt="1" custScaleX="101481" custScaleY="100557" custLinFactNeighborX="-41389" custLinFactNeighborY="-411">
        <dgm:presLayoutVars>
          <dgm:bulletEnabled val="1"/>
        </dgm:presLayoutVars>
      </dgm:prSet>
      <dgm:spPr/>
    </dgm:pt>
  </dgm:ptLst>
  <dgm:cxnLst>
    <dgm:cxn modelId="{26D1820A-3783-45FB-A77D-CB81701C2441}" type="presOf" srcId="{33EE7FAC-A23C-4F5B-8884-D20C0215F8A1}" destId="{B4511415-CBDD-4CA5-AFF4-7A9A163DB831}" srcOrd="0" destOrd="0" presId="urn:diagrams.loki3.com/BracketList"/>
    <dgm:cxn modelId="{653FDB0A-DA72-48DE-9562-CF3EE04A5609}" type="presOf" srcId="{40EE74B8-6CF2-437B-863E-19B36053E6B2}" destId="{0E88C2A7-0009-460C-83FA-392BB81864A4}" srcOrd="0" destOrd="0" presId="urn:diagrams.loki3.com/BracketList"/>
    <dgm:cxn modelId="{E0C88815-E356-47C2-97C0-0E9A110C1021}" srcId="{98045122-4907-42E4-91B9-1459D8C04914}" destId="{BC29A34D-2A33-471B-B227-052C5E74DD33}" srcOrd="0" destOrd="0" parTransId="{1FA18E1A-C370-4879-99D4-C5D29945B3D9}" sibTransId="{706FEAE9-9B46-4DF7-AB66-8A537354F9EE}"/>
    <dgm:cxn modelId="{A0FEDC1C-8B73-4AB9-8C6B-660234BD2925}" srcId="{3FB32E0F-634F-4540-A1A1-5489C44C7036}" destId="{A16214D7-C190-4D24-8D2A-693E43DB1F0E}" srcOrd="4" destOrd="0" parTransId="{FC166A81-52E0-40AA-865B-B925EC010195}" sibTransId="{817ACBC8-1454-4CF8-A98D-FCA4967722D5}"/>
    <dgm:cxn modelId="{8E969A32-61D3-47B9-BB93-B146520BC391}" type="presOf" srcId="{98045122-4907-42E4-91B9-1459D8C04914}" destId="{B4511415-CBDD-4CA5-AFF4-7A9A163DB831}" srcOrd="0" destOrd="1" presId="urn:diagrams.loki3.com/BracketList"/>
    <dgm:cxn modelId="{255EB340-8900-403E-9537-BCA0B1A0B855}" srcId="{3FB32E0F-634F-4540-A1A1-5489C44C7036}" destId="{33EE7FAC-A23C-4F5B-8884-D20C0215F8A1}" srcOrd="0" destOrd="0" parTransId="{48EA87E3-DE2E-4474-BFBA-4837D6A19129}" sibTransId="{45E40C04-9FEB-4FE6-8048-82F01CBE1B16}"/>
    <dgm:cxn modelId="{03D72D5C-7F41-45E1-9D26-7B93E02EC0E2}" srcId="{3FB32E0F-634F-4540-A1A1-5489C44C7036}" destId="{61A4E04B-0F47-4608-975F-A23F36D17ACA}" srcOrd="5" destOrd="0" parTransId="{4B2AAEDC-761F-4827-8140-A0E962556997}" sibTransId="{BDEBA760-ADDD-4605-9BDE-0CD46803C242}"/>
    <dgm:cxn modelId="{485AF363-ABB7-4C6B-B1B6-A8D13A6D598B}" type="presOf" srcId="{0210049F-399D-4F07-B09F-9F0029DC98B2}" destId="{B4511415-CBDD-4CA5-AFF4-7A9A163DB831}" srcOrd="0" destOrd="5" presId="urn:diagrams.loki3.com/BracketList"/>
    <dgm:cxn modelId="{BC1C4467-E5B7-40A2-8AA7-1CE4D23FBA37}" srcId="{FB4CC1B5-AB6D-476B-ABDE-4E9C29FE4D59}" destId="{90844601-16B0-496F-A58F-0964842DAF78}" srcOrd="0" destOrd="0" parTransId="{24B88C9E-9237-4C56-AF31-9F8678AA4F71}" sibTransId="{B6E4977B-7468-460A-A46B-0C87A80F87BB}"/>
    <dgm:cxn modelId="{941F506F-A396-493E-A04B-1ADAD9428C2C}" srcId="{40EE74B8-6CF2-437B-863E-19B36053E6B2}" destId="{3FB32E0F-634F-4540-A1A1-5489C44C7036}" srcOrd="0" destOrd="0" parTransId="{690B56C2-F3EF-49D8-867D-1621431C6B84}" sibTransId="{F89CA646-51B0-4909-88CB-0B28217D7074}"/>
    <dgm:cxn modelId="{BF237681-9FA7-407A-95F5-3DA39553682B}" srcId="{3FB32E0F-634F-4540-A1A1-5489C44C7036}" destId="{FB4CC1B5-AB6D-476B-ABDE-4E9C29FE4D59}" srcOrd="2" destOrd="0" parTransId="{FD6692AB-4A69-4176-9EF2-F5F5AD31BBDB}" sibTransId="{A293C234-DFE9-43A1-A1DD-C144F1BBE0DA}"/>
    <dgm:cxn modelId="{F44E1089-5485-4FD1-99C4-C968E4E1BC69}" type="presOf" srcId="{3FB32E0F-634F-4540-A1A1-5489C44C7036}" destId="{B030ABBB-89CB-484C-8B8A-67BB6291E1C3}" srcOrd="0" destOrd="0" presId="urn:diagrams.loki3.com/BracketList"/>
    <dgm:cxn modelId="{7B149A90-350D-43A7-A7B8-CD777BBB99E7}" type="presOf" srcId="{FB4CC1B5-AB6D-476B-ABDE-4E9C29FE4D59}" destId="{B4511415-CBDD-4CA5-AFF4-7A9A163DB831}" srcOrd="0" destOrd="3" presId="urn:diagrams.loki3.com/BracketList"/>
    <dgm:cxn modelId="{39444D92-7057-42FF-AFB0-8A879C789AC1}" type="presOf" srcId="{90844601-16B0-496F-A58F-0964842DAF78}" destId="{B4511415-CBDD-4CA5-AFF4-7A9A163DB831}" srcOrd="0" destOrd="4" presId="urn:diagrams.loki3.com/BracketList"/>
    <dgm:cxn modelId="{7F7F269F-3884-44B1-AEA0-FF74CF25664C}" type="presOf" srcId="{61A4E04B-0F47-4608-975F-A23F36D17ACA}" destId="{B4511415-CBDD-4CA5-AFF4-7A9A163DB831}" srcOrd="0" destOrd="7" presId="urn:diagrams.loki3.com/BracketList"/>
    <dgm:cxn modelId="{B440CBAB-BE1C-4F39-9F24-F4330BB15601}" srcId="{3FB32E0F-634F-4540-A1A1-5489C44C7036}" destId="{98045122-4907-42E4-91B9-1459D8C04914}" srcOrd="1" destOrd="0" parTransId="{014573AE-BD0A-458C-B573-B2D4AE4BDFD1}" sibTransId="{DBA539BF-5DB1-44FD-BE0F-CE530A7E01E7}"/>
    <dgm:cxn modelId="{A3DE4CCA-8985-4F28-B188-83906CD5B8B3}" srcId="{3FB32E0F-634F-4540-A1A1-5489C44C7036}" destId="{0210049F-399D-4F07-B09F-9F0029DC98B2}" srcOrd="3" destOrd="0" parTransId="{C0F715F9-91AF-4402-B706-F0A412D92167}" sibTransId="{63AD9D27-43DB-4CCE-8EAD-C934C179C441}"/>
    <dgm:cxn modelId="{41D1CEED-D999-47E3-AA4B-AB7106469C0B}" type="presOf" srcId="{A16214D7-C190-4D24-8D2A-693E43DB1F0E}" destId="{B4511415-CBDD-4CA5-AFF4-7A9A163DB831}" srcOrd="0" destOrd="6" presId="urn:diagrams.loki3.com/BracketList"/>
    <dgm:cxn modelId="{8CC540F7-1042-4978-BF17-3EE8914F5D7D}" type="presOf" srcId="{BC29A34D-2A33-471B-B227-052C5E74DD33}" destId="{B4511415-CBDD-4CA5-AFF4-7A9A163DB831}" srcOrd="0" destOrd="2" presId="urn:diagrams.loki3.com/BracketList"/>
    <dgm:cxn modelId="{72DACA50-C705-4D09-844C-B0406FBC82A4}" type="presParOf" srcId="{0E88C2A7-0009-460C-83FA-392BB81864A4}" destId="{93C26C60-3EF9-41B4-B3B3-6A7EA9B47D38}" srcOrd="0" destOrd="0" presId="urn:diagrams.loki3.com/BracketList"/>
    <dgm:cxn modelId="{04175DF5-1D79-46FF-9568-1648D06A6E84}" type="presParOf" srcId="{93C26C60-3EF9-41B4-B3B3-6A7EA9B47D38}" destId="{B030ABBB-89CB-484C-8B8A-67BB6291E1C3}" srcOrd="0" destOrd="0" presId="urn:diagrams.loki3.com/BracketList"/>
    <dgm:cxn modelId="{F30C5319-D7FA-425C-8F7D-E946873354AC}" type="presParOf" srcId="{93C26C60-3EF9-41B4-B3B3-6A7EA9B47D38}" destId="{764B5E4A-02E0-4A64-952B-70568AFF2AF0}" srcOrd="1" destOrd="0" presId="urn:diagrams.loki3.com/BracketList"/>
    <dgm:cxn modelId="{FDA79EB5-E3A3-45E6-ADA8-08114D433CD1}" type="presParOf" srcId="{93C26C60-3EF9-41B4-B3B3-6A7EA9B47D38}" destId="{2490B6D2-AD96-4D5E-B2E4-5F067D20CEF0}" srcOrd="2" destOrd="0" presId="urn:diagrams.loki3.com/BracketList"/>
    <dgm:cxn modelId="{1DE3C965-F75B-4A07-A5E2-F31763B27EE7}" type="presParOf" srcId="{93C26C60-3EF9-41B4-B3B3-6A7EA9B47D38}" destId="{B4511415-CBDD-4CA5-AFF4-7A9A163DB831}"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8045122-4907-42E4-91B9-1459D8C04914}">
      <dgm:prSet custT="1"/>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342900" indent="-342900" algn="justLow">
            <a:spcAft>
              <a:spcPts val="600"/>
            </a:spcAft>
            <a:buFont typeface="Wingdings" panose="05000000000000000000" pitchFamily="2" charset="2"/>
            <a:buChar char="Ø"/>
          </a:pPr>
          <a:r>
            <a:rPr lang="en-US" sz="2600" b="1" u="sng"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Insurance Certificate</a:t>
          </a:r>
          <a:endParaRPr lang="en-US" sz="2600" kern="1200" dirty="0">
            <a:solidFill>
              <a:schemeClr val="tx1"/>
            </a:solidFill>
          </a:endParaRPr>
        </a:p>
      </dgm:t>
    </dgm:pt>
    <dgm:pt modelId="{3FB32E0F-634F-4540-A1A1-5489C44C7036}">
      <dgm:prSet custT="1"/>
      <dgm:spPr/>
      <dgm:t>
        <a:bodyPr/>
        <a:lstStyle/>
        <a:p>
          <a:pPr algn="ctr"/>
          <a:r>
            <a:rPr lang="en-US" sz="2800" dirty="0">
              <a:solidFill>
                <a:schemeClr val="bg1"/>
              </a:solidFill>
            </a:rPr>
            <a:t>INSURANCE REQUIREMENTS</a:t>
          </a:r>
        </a:p>
        <a:p>
          <a:pPr algn="ctr"/>
          <a:r>
            <a:rPr lang="en-US" sz="2800" dirty="0">
              <a:solidFill>
                <a:schemeClr val="bg1"/>
              </a:solidFill>
            </a:rPr>
            <a:t>(</a:t>
          </a:r>
          <a:r>
            <a:rPr lang="en-US" sz="2800" dirty="0">
              <a:solidFill>
                <a:schemeClr val="bg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Appendix A</a:t>
          </a:r>
          <a:r>
            <a:rPr lang="en-US" sz="2800" dirty="0">
              <a:solidFill>
                <a:schemeClr val="bg1"/>
              </a:solidFill>
            </a:rPr>
            <a:t>)</a:t>
          </a:r>
        </a:p>
      </dgm:t>
    </dgm:pt>
    <dgm:pt modelId="{F89CA646-51B0-4909-88CB-0B28217D7074}" type="sibTrans" cxnId="{941F506F-A396-493E-A04B-1ADAD9428C2C}">
      <dgm:prSet/>
      <dgm:spPr/>
      <dgm:t>
        <a:bodyPr/>
        <a:lstStyle/>
        <a:p>
          <a:endParaRPr lang="en-US"/>
        </a:p>
      </dgm:t>
    </dgm:pt>
    <dgm:pt modelId="{690B56C2-F3EF-49D8-867D-1621431C6B84}" type="parTrans" cxnId="{941F506F-A396-493E-A04B-1ADAD9428C2C}">
      <dgm:prSet/>
      <dgm:spPr/>
      <dgm:t>
        <a:bodyPr/>
        <a:lstStyle/>
        <a:p>
          <a:endParaRPr lang="en-US"/>
        </a:p>
      </dgm:t>
    </dgm:pt>
    <dgm:pt modelId="{DBA539BF-5DB1-44FD-BE0F-CE530A7E01E7}" type="sibTrans" cxnId="{B440CBAB-BE1C-4F39-9F24-F4330BB15601}">
      <dgm:prSet/>
      <dgm:spPr/>
      <dgm:t>
        <a:bodyPr/>
        <a:lstStyle/>
        <a:p>
          <a:endParaRPr lang="en-US"/>
        </a:p>
      </dgm:t>
    </dgm:pt>
    <dgm:pt modelId="{014573AE-BD0A-458C-B573-B2D4AE4BDFD1}" type="parTrans" cxnId="{B440CBAB-BE1C-4F39-9F24-F4330BB15601}">
      <dgm:prSet/>
      <dgm:spPr/>
      <dgm:t>
        <a:bodyPr/>
        <a:lstStyle/>
        <a:p>
          <a:endParaRPr lang="en-US"/>
        </a:p>
      </dgm:t>
    </dgm:pt>
    <dgm:pt modelId="{BC29A34D-2A33-471B-B227-052C5E74DD33}">
      <dgm:prSet/>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685800" indent="-349250" algn="l">
            <a:spcAft>
              <a:spcPts val="600"/>
            </a:spcAft>
            <a:buFont typeface="Wingdings" panose="05000000000000000000" pitchFamily="2" charset="2"/>
            <a:buChar char="§"/>
          </a:pPr>
          <a:r>
            <a:rPr lang="en-US" sz="2300" kern="1200" dirty="0">
              <a:solidFill>
                <a:schemeClr val="tx1"/>
              </a:solidFill>
            </a:rPr>
            <a:t>In the “</a:t>
          </a:r>
          <a:r>
            <a:rPr lang="en-US" sz="2300"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Description of Operations</a:t>
          </a:r>
          <a:r>
            <a:rPr lang="en-US" sz="2300" kern="1200" dirty="0">
              <a:solidFill>
                <a:schemeClr val="tx1"/>
              </a:solidFill>
            </a:rPr>
            <a:t>” box, you must </a:t>
          </a:r>
          <a:r>
            <a:rPr lang="en-US" sz="2300" kern="1200" dirty="0">
              <a:solidFill>
                <a:srgbClr val="C00000"/>
              </a:solidFill>
            </a:rPr>
            <a:t>refer to the Contract No. C20011 and the Project Title “Restroom Renovations at </a:t>
          </a:r>
          <a:r>
            <a:rPr lang="en-US" sz="2300" kern="1200" dirty="0" err="1">
              <a:solidFill>
                <a:srgbClr val="C00000"/>
              </a:solidFill>
            </a:rPr>
            <a:t>Chaboya</a:t>
          </a:r>
          <a:r>
            <a:rPr lang="en-US" sz="2300" kern="1200" dirty="0">
              <a:solidFill>
                <a:srgbClr val="C00000"/>
              </a:solidFill>
            </a:rPr>
            <a:t> Building A”</a:t>
          </a:r>
          <a:r>
            <a:rPr lang="en-US" sz="2300" kern="1200" dirty="0">
              <a:solidFill>
                <a:schemeClr val="tx1"/>
              </a:solidFill>
            </a:rPr>
            <a:t>.</a:t>
          </a:r>
        </a:p>
      </dgm:t>
    </dgm:pt>
    <dgm:pt modelId="{706FEAE9-9B46-4DF7-AB66-8A537354F9EE}" type="sibTrans" cxnId="{E0C88815-E356-47C2-97C0-0E9A110C1021}">
      <dgm:prSet/>
      <dgm:spPr/>
      <dgm:t>
        <a:bodyPr/>
        <a:lstStyle/>
        <a:p>
          <a:endParaRPr lang="en-US"/>
        </a:p>
      </dgm:t>
    </dgm:pt>
    <dgm:pt modelId="{1FA18E1A-C370-4879-99D4-C5D29945B3D9}" type="parTrans" cxnId="{E0C88815-E356-47C2-97C0-0E9A110C1021}">
      <dgm:prSet/>
      <dgm:spPr/>
      <dgm:t>
        <a:bodyPr/>
        <a:lstStyle/>
        <a:p>
          <a:endParaRPr lang="en-US"/>
        </a:p>
      </dgm:t>
    </dgm:pt>
    <dgm:pt modelId="{50F2AD3A-C49E-444F-A164-7FCB933BCDAA}">
      <dgm:prSet/>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685800" indent="-349250" algn="justLow">
            <a:spcAft>
              <a:spcPts val="600"/>
            </a:spcAft>
            <a:buFont typeface="Wingdings" panose="05000000000000000000" pitchFamily="2" charset="2"/>
            <a:buChar char="§"/>
          </a:pPr>
          <a:r>
            <a:rPr lang="en-US" sz="2300" kern="1200" dirty="0">
              <a:solidFill>
                <a:schemeClr val="tx1"/>
              </a:solidFill>
            </a:rPr>
            <a:t>Must include copies of </a:t>
          </a:r>
          <a:r>
            <a:rPr lang="en-US" sz="2300" kern="1200" dirty="0">
              <a:solidFill>
                <a:srgbClr val="C00000"/>
              </a:solidFill>
            </a:rPr>
            <a:t>all endorsements </a:t>
          </a:r>
          <a:r>
            <a:rPr lang="en-US" sz="2300" kern="1200" dirty="0">
              <a:solidFill>
                <a:schemeClr val="tx1"/>
              </a:solidFill>
            </a:rPr>
            <a:t>required in Appendix A.</a:t>
          </a:r>
        </a:p>
      </dgm:t>
    </dgm:pt>
    <dgm:pt modelId="{9D38C7E9-F350-4F02-AA04-85CF96869153}" type="parTrans" cxnId="{DA26BDB9-8D0D-415E-8347-BBE1BCD3501C}">
      <dgm:prSet/>
      <dgm:spPr/>
      <dgm:t>
        <a:bodyPr/>
        <a:lstStyle/>
        <a:p>
          <a:endParaRPr lang="en-US"/>
        </a:p>
      </dgm:t>
    </dgm:pt>
    <dgm:pt modelId="{3E862217-0B57-4E54-9682-CCFCBCF87092}" type="sibTrans" cxnId="{DA26BDB9-8D0D-415E-8347-BBE1BCD3501C}">
      <dgm:prSet/>
      <dgm:spPr/>
      <dgm:t>
        <a:bodyPr/>
        <a:lstStyle/>
        <a:p>
          <a:endParaRPr lang="en-US"/>
        </a:p>
      </dgm:t>
    </dgm:pt>
    <dgm:pt modelId="{18E755C6-E92C-4335-9D28-E92DDCA81087}">
      <dgm:prSet/>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685800" indent="-349250" algn="l">
            <a:spcAft>
              <a:spcPts val="600"/>
            </a:spcAft>
            <a:buFont typeface="Wingdings" panose="05000000000000000000" pitchFamily="2" charset="2"/>
            <a:buChar char="§"/>
          </a:pPr>
          <a:r>
            <a:rPr lang="en-US" sz="2300" kern="1200" dirty="0">
              <a:solidFill>
                <a:schemeClr val="tx1"/>
              </a:solidFill>
            </a:rPr>
            <a:t>Must disclose all </a:t>
          </a:r>
          <a:r>
            <a:rPr lang="en-US" sz="2300" kern="1200" dirty="0">
              <a:solidFill>
                <a:srgbClr val="C00000"/>
              </a:solidFill>
            </a:rPr>
            <a:t>deductibles or self-insured retentions</a:t>
          </a:r>
          <a:r>
            <a:rPr lang="en-US" sz="2300" kern="1200" dirty="0">
              <a:solidFill>
                <a:schemeClr val="tx1"/>
              </a:solidFill>
            </a:rPr>
            <a:t>.</a:t>
          </a:r>
        </a:p>
      </dgm:t>
    </dgm:pt>
    <dgm:pt modelId="{034AEBF1-1E8A-4BDF-B53A-B130B7DF12B4}" type="parTrans" cxnId="{28FE42EF-14F5-411C-90B3-422A25AC1602}">
      <dgm:prSet/>
      <dgm:spPr/>
      <dgm:t>
        <a:bodyPr/>
        <a:lstStyle/>
        <a:p>
          <a:endParaRPr lang="en-US"/>
        </a:p>
      </dgm:t>
    </dgm:pt>
    <dgm:pt modelId="{B4A35650-F445-4DAA-8AE7-007152C3976B}" type="sibTrans" cxnId="{28FE42EF-14F5-411C-90B3-422A25AC1602}">
      <dgm:prSet/>
      <dgm:spPr/>
      <dgm:t>
        <a:bodyPr/>
        <a:lstStyle/>
        <a:p>
          <a:endParaRPr lang="en-US"/>
        </a:p>
      </dgm:t>
    </dgm:pt>
    <dgm:pt modelId="{9C82E50F-F703-4FE2-B81B-AAA6C1E903BE}">
      <dgm:prSet/>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685800" indent="-349250" algn="justLow">
            <a:spcAft>
              <a:spcPts val="600"/>
            </a:spcAft>
            <a:buFont typeface="Wingdings" panose="05000000000000000000" pitchFamily="2" charset="2"/>
            <a:buChar char="§"/>
          </a:pPr>
          <a:r>
            <a:rPr lang="en-US" sz="2300" kern="1200" dirty="0">
              <a:solidFill>
                <a:schemeClr val="tx1"/>
              </a:solidFill>
            </a:rPr>
            <a:t>Deductibles</a:t>
          </a:r>
          <a:r>
            <a:rPr lang="en-US" sz="2300" kern="1200" dirty="0">
              <a:solidFill>
                <a:srgbClr val="C00000"/>
              </a:solidFill>
            </a:rPr>
            <a:t> greater than $50K </a:t>
          </a:r>
          <a:r>
            <a:rPr lang="en-US" sz="2300" kern="1200" dirty="0">
              <a:solidFill>
                <a:schemeClr val="tx1"/>
              </a:solidFill>
            </a:rPr>
            <a:t>must be declared to and approved by VTA (Must submit the current financial statement the ability to pay claims.)</a:t>
          </a:r>
        </a:p>
      </dgm:t>
    </dgm:pt>
    <dgm:pt modelId="{6F567CF3-2957-4F9E-9EB4-8BC93BE58507}" type="parTrans" cxnId="{7AA75896-3DEB-4D2A-BC7D-95F3D217617C}">
      <dgm:prSet/>
      <dgm:spPr/>
      <dgm:t>
        <a:bodyPr/>
        <a:lstStyle/>
        <a:p>
          <a:endParaRPr lang="en-US"/>
        </a:p>
      </dgm:t>
    </dgm:pt>
    <dgm:pt modelId="{85BA1D32-8085-4CBC-8A91-245A09FD716B}" type="sibTrans" cxnId="{7AA75896-3DEB-4D2A-BC7D-95F3D217617C}">
      <dgm:prSet/>
      <dgm:spPr/>
      <dgm:t>
        <a:bodyPr/>
        <a:lstStyle/>
        <a:p>
          <a:endParaRPr lang="en-US"/>
        </a:p>
      </dgm:t>
    </dgm:pt>
    <dgm:pt modelId="{C03A0725-6035-4F61-976B-FC75B498B429}">
      <dgm:prSet/>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685800" indent="-349250" algn="justLow">
            <a:spcAft>
              <a:spcPts val="600"/>
            </a:spcAft>
            <a:buFont typeface="Wingdings" panose="05000000000000000000" pitchFamily="2" charset="2"/>
            <a:buChar char="§"/>
          </a:pPr>
          <a:r>
            <a:rPr lang="en-US" sz="2300" kern="1200" dirty="0">
              <a:solidFill>
                <a:schemeClr val="tx1"/>
              </a:solidFill>
            </a:rPr>
            <a:t>Any </a:t>
          </a:r>
          <a:r>
            <a:rPr lang="en-US" sz="2300" kern="1200" dirty="0">
              <a:solidFill>
                <a:srgbClr val="C00000"/>
              </a:solidFill>
            </a:rPr>
            <a:t>exceptions</a:t>
          </a:r>
          <a:r>
            <a:rPr lang="en-US" sz="2300" kern="1200" dirty="0">
              <a:solidFill>
                <a:schemeClr val="tx1"/>
              </a:solidFill>
            </a:rPr>
            <a:t> to Appendix A must be submitted with IFB response.</a:t>
          </a:r>
        </a:p>
      </dgm:t>
    </dgm:pt>
    <dgm:pt modelId="{E391281B-2540-46E8-A42A-F3BF59886E1D}" type="parTrans" cxnId="{25FDA273-5F60-442E-8378-F2B7C81E8F82}">
      <dgm:prSet/>
      <dgm:spPr/>
      <dgm:t>
        <a:bodyPr/>
        <a:lstStyle/>
        <a:p>
          <a:endParaRPr lang="en-US"/>
        </a:p>
      </dgm:t>
    </dgm:pt>
    <dgm:pt modelId="{2D144652-CB6A-4865-B96F-0528A2D89071}" type="sibTrans" cxnId="{25FDA273-5F60-442E-8378-F2B7C81E8F82}">
      <dgm:prSet/>
      <dgm:spPr/>
      <dgm:t>
        <a:bodyPr/>
        <a:lstStyle/>
        <a:p>
          <a:endParaRPr lang="en-US"/>
        </a:p>
      </dgm:t>
    </dgm:pt>
    <dgm:pt modelId="{F641DEEC-2EE2-4948-B9BE-C98BC8699C21}">
      <dgm:prSet custT="1"/>
      <dgm:spPr>
        <a:solidFill>
          <a:schemeClr val="accent4">
            <a:lumMod val="60000"/>
            <a:lumOff val="40000"/>
            <a:alpha val="85000"/>
          </a:schemeClr>
        </a:solidFill>
        <a:ln>
          <a:noFill/>
        </a:ln>
        <a:scene3d>
          <a:camera prst="orthographicFront"/>
          <a:lightRig rig="threePt" dir="t"/>
        </a:scene3d>
        <a:sp3d>
          <a:bevelT/>
        </a:sp3d>
      </dgm:spPr>
      <dgm:t>
        <a:bodyPr lIns="228600" tIns="457200" rIns="228600" bIns="457200"/>
        <a:lstStyle/>
        <a:p>
          <a:pPr marL="685800" indent="-349250" algn="justLow">
            <a:spcAft>
              <a:spcPts val="600"/>
            </a:spcAft>
            <a:buFont typeface="Wingdings" panose="05000000000000000000" pitchFamily="2" charset="2"/>
            <a:buChar char="§"/>
          </a:pPr>
          <a:r>
            <a:rPr lang="en-US" sz="2300" kern="1200" dirty="0">
              <a:solidFill>
                <a:schemeClr val="tx1"/>
              </a:solidFill>
            </a:rPr>
            <a:t>The</a:t>
          </a:r>
          <a:r>
            <a:rPr lang="en-US" sz="2300" kern="1200" dirty="0">
              <a:solidFill>
                <a:srgbClr val="C00000"/>
              </a:solidFill>
            </a:rPr>
            <a:t> renewal certificates </a:t>
          </a:r>
          <a:r>
            <a:rPr lang="en-US" sz="2300" kern="1200" dirty="0">
              <a:solidFill>
                <a:schemeClr val="tx1"/>
              </a:solidFill>
            </a:rPr>
            <a:t>must be submitted to VTA  within ten (10) business days from the expiration of insurance.</a:t>
          </a:r>
          <a:endParaRPr lang="en-US" sz="2300" kern="1200" dirty="0">
            <a:solidFill>
              <a:prstClr val="black"/>
            </a:solidFill>
            <a:latin typeface="Calibri" panose="020F0502020204030204"/>
            <a:ea typeface="+mn-ea"/>
            <a:cs typeface="+mn-cs"/>
          </a:endParaRPr>
        </a:p>
      </dgm:t>
    </dgm:pt>
    <dgm:pt modelId="{7C9AA63D-5E84-437C-9835-771569C8F5AF}" type="parTrans" cxnId="{79841BEF-BB3B-4ADA-9F46-1B93BDCF3B97}">
      <dgm:prSet/>
      <dgm:spPr/>
      <dgm:t>
        <a:bodyPr/>
        <a:lstStyle/>
        <a:p>
          <a:endParaRPr lang="en-US"/>
        </a:p>
      </dgm:t>
    </dgm:pt>
    <dgm:pt modelId="{3769E9CA-25B8-4B4D-AD3E-7D13EF9716AE}" type="sibTrans" cxnId="{79841BEF-BB3B-4ADA-9F46-1B93BDCF3B97}">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93C26C60-3EF9-41B4-B3B3-6A7EA9B47D38}" type="pres">
      <dgm:prSet presAssocID="{3FB32E0F-634F-4540-A1A1-5489C44C7036}" presName="linNode" presStyleCnt="0"/>
      <dgm:spPr/>
    </dgm:pt>
    <dgm:pt modelId="{B030ABBB-89CB-484C-8B8A-67BB6291E1C3}" type="pres">
      <dgm:prSet presAssocID="{3FB32E0F-634F-4540-A1A1-5489C44C7036}" presName="parTx" presStyleLbl="revTx" presStyleIdx="0" presStyleCnt="1" custScaleX="99805" custScaleY="196069" custLinFactNeighborX="11599" custLinFactNeighborY="-14492">
        <dgm:presLayoutVars>
          <dgm:chMax val="1"/>
          <dgm:bulletEnabled val="1"/>
        </dgm:presLayoutVars>
      </dgm:prSet>
      <dgm:spPr/>
    </dgm:pt>
    <dgm:pt modelId="{764B5E4A-02E0-4A64-952B-70568AFF2AF0}" type="pres">
      <dgm:prSet presAssocID="{3FB32E0F-634F-4540-A1A1-5489C44C7036}" presName="bracket" presStyleLbl="parChTrans1D1" presStyleIdx="0" presStyleCnt="1" custScaleY="90562" custLinFactNeighborY="-540"/>
      <dgm:spPr>
        <a:ln>
          <a:solidFill>
            <a:srgbClr val="075994"/>
          </a:solidFill>
        </a:ln>
      </dgm:spPr>
    </dgm:pt>
    <dgm:pt modelId="{2490B6D2-AD96-4D5E-B2E4-5F067D20CEF0}" type="pres">
      <dgm:prSet presAssocID="{3FB32E0F-634F-4540-A1A1-5489C44C7036}" presName="spH" presStyleCnt="0"/>
      <dgm:spPr/>
    </dgm:pt>
    <dgm:pt modelId="{B4511415-CBDD-4CA5-AFF4-7A9A163DB831}" type="pres">
      <dgm:prSet presAssocID="{3FB32E0F-634F-4540-A1A1-5489C44C7036}" presName="desTx" presStyleLbl="node1" presStyleIdx="0" presStyleCnt="1" custScaleY="90488" custLinFactNeighborX="-34256" custLinFactNeighborY="-635">
        <dgm:presLayoutVars>
          <dgm:bulletEnabled val="1"/>
        </dgm:presLayoutVars>
      </dgm:prSet>
      <dgm:spPr/>
    </dgm:pt>
  </dgm:ptLst>
  <dgm:cxnLst>
    <dgm:cxn modelId="{1982DC01-1149-459E-B618-F25764A7D3DA}" type="presOf" srcId="{18E755C6-E92C-4335-9D28-E92DDCA81087}" destId="{B4511415-CBDD-4CA5-AFF4-7A9A163DB831}" srcOrd="0" destOrd="3" presId="urn:diagrams.loki3.com/BracketList"/>
    <dgm:cxn modelId="{64D1B911-2D06-4E57-A894-55B2964D1A11}" type="presOf" srcId="{F641DEEC-2EE2-4948-B9BE-C98BC8699C21}" destId="{B4511415-CBDD-4CA5-AFF4-7A9A163DB831}" srcOrd="0" destOrd="6" presId="urn:diagrams.loki3.com/BracketList"/>
    <dgm:cxn modelId="{E0C88815-E356-47C2-97C0-0E9A110C1021}" srcId="{98045122-4907-42E4-91B9-1459D8C04914}" destId="{BC29A34D-2A33-471B-B227-052C5E74DD33}" srcOrd="0" destOrd="0" parTransId="{1FA18E1A-C370-4879-99D4-C5D29945B3D9}" sibTransId="{706FEAE9-9B46-4DF7-AB66-8A537354F9EE}"/>
    <dgm:cxn modelId="{1001456E-F29F-4251-97FA-8540902AED9E}" type="presOf" srcId="{50F2AD3A-C49E-444F-A164-7FCB933BCDAA}" destId="{B4511415-CBDD-4CA5-AFF4-7A9A163DB831}" srcOrd="0" destOrd="2" presId="urn:diagrams.loki3.com/BracketList"/>
    <dgm:cxn modelId="{941F506F-A396-493E-A04B-1ADAD9428C2C}" srcId="{40EE74B8-6CF2-437B-863E-19B36053E6B2}" destId="{3FB32E0F-634F-4540-A1A1-5489C44C7036}" srcOrd="0" destOrd="0" parTransId="{690B56C2-F3EF-49D8-867D-1621431C6B84}" sibTransId="{F89CA646-51B0-4909-88CB-0B28217D7074}"/>
    <dgm:cxn modelId="{25FDA273-5F60-442E-8378-F2B7C81E8F82}" srcId="{98045122-4907-42E4-91B9-1459D8C04914}" destId="{C03A0725-6035-4F61-976B-FC75B498B429}" srcOrd="4" destOrd="0" parTransId="{E391281B-2540-46E8-A42A-F3BF59886E1D}" sibTransId="{2D144652-CB6A-4865-B96F-0528A2D89071}"/>
    <dgm:cxn modelId="{7AA75896-3DEB-4D2A-BC7D-95F3D217617C}" srcId="{98045122-4907-42E4-91B9-1459D8C04914}" destId="{9C82E50F-F703-4FE2-B81B-AAA6C1E903BE}" srcOrd="3" destOrd="0" parTransId="{6F567CF3-2957-4F9E-9EB4-8BC93BE58507}" sibTransId="{85BA1D32-8085-4CBC-8A91-245A09FD716B}"/>
    <dgm:cxn modelId="{848AC099-B3D7-4624-9F82-D29CC194296D}" type="presOf" srcId="{C03A0725-6035-4F61-976B-FC75B498B429}" destId="{B4511415-CBDD-4CA5-AFF4-7A9A163DB831}" srcOrd="0" destOrd="5" presId="urn:diagrams.loki3.com/BracketList"/>
    <dgm:cxn modelId="{31AA9DA5-6A60-44DD-9D70-AFCEFC62A8FF}" type="presOf" srcId="{9C82E50F-F703-4FE2-B81B-AAA6C1E903BE}" destId="{B4511415-CBDD-4CA5-AFF4-7A9A163DB831}" srcOrd="0" destOrd="4" presId="urn:diagrams.loki3.com/BracketList"/>
    <dgm:cxn modelId="{B440CBAB-BE1C-4F39-9F24-F4330BB15601}" srcId="{3FB32E0F-634F-4540-A1A1-5489C44C7036}" destId="{98045122-4907-42E4-91B9-1459D8C04914}" srcOrd="0" destOrd="0" parTransId="{014573AE-BD0A-458C-B573-B2D4AE4BDFD1}" sibTransId="{DBA539BF-5DB1-44FD-BE0F-CE530A7E01E7}"/>
    <dgm:cxn modelId="{DA26BDB9-8D0D-415E-8347-BBE1BCD3501C}" srcId="{98045122-4907-42E4-91B9-1459D8C04914}" destId="{50F2AD3A-C49E-444F-A164-7FCB933BCDAA}" srcOrd="1" destOrd="0" parTransId="{9D38C7E9-F350-4F02-AA04-85CF96869153}" sibTransId="{3E862217-0B57-4E54-9682-CCFCBCF87092}"/>
    <dgm:cxn modelId="{B77A76C1-7804-4D51-BF73-F0563A5F17B9}" type="presOf" srcId="{BC29A34D-2A33-471B-B227-052C5E74DD33}" destId="{B4511415-CBDD-4CA5-AFF4-7A9A163DB831}" srcOrd="0" destOrd="1" presId="urn:diagrams.loki3.com/BracketList"/>
    <dgm:cxn modelId="{06F2D2D3-2DF0-49BA-B61A-34E14A04A9CE}" type="presOf" srcId="{98045122-4907-42E4-91B9-1459D8C04914}" destId="{B4511415-CBDD-4CA5-AFF4-7A9A163DB831}" srcOrd="0" destOrd="0" presId="urn:diagrams.loki3.com/BracketList"/>
    <dgm:cxn modelId="{1B8B67D5-744E-4FF0-A02C-3E594F930212}" type="presOf" srcId="{40EE74B8-6CF2-437B-863E-19B36053E6B2}" destId="{0E88C2A7-0009-460C-83FA-392BB81864A4}" srcOrd="0" destOrd="0" presId="urn:diagrams.loki3.com/BracketList"/>
    <dgm:cxn modelId="{B644CEE2-B3E3-418B-83E6-7EE70EAC4ACB}" type="presOf" srcId="{3FB32E0F-634F-4540-A1A1-5489C44C7036}" destId="{B030ABBB-89CB-484C-8B8A-67BB6291E1C3}" srcOrd="0" destOrd="0" presId="urn:diagrams.loki3.com/BracketList"/>
    <dgm:cxn modelId="{79841BEF-BB3B-4ADA-9F46-1B93BDCF3B97}" srcId="{98045122-4907-42E4-91B9-1459D8C04914}" destId="{F641DEEC-2EE2-4948-B9BE-C98BC8699C21}" srcOrd="5" destOrd="0" parTransId="{7C9AA63D-5E84-437C-9835-771569C8F5AF}" sibTransId="{3769E9CA-25B8-4B4D-AD3E-7D13EF9716AE}"/>
    <dgm:cxn modelId="{28FE42EF-14F5-411C-90B3-422A25AC1602}" srcId="{98045122-4907-42E4-91B9-1459D8C04914}" destId="{18E755C6-E92C-4335-9D28-E92DDCA81087}" srcOrd="2" destOrd="0" parTransId="{034AEBF1-1E8A-4BDF-B53A-B130B7DF12B4}" sibTransId="{B4A35650-F445-4DAA-8AE7-007152C3976B}"/>
    <dgm:cxn modelId="{8C800581-BD80-439B-A614-071C1F8E4731}" type="presParOf" srcId="{0E88C2A7-0009-460C-83FA-392BB81864A4}" destId="{93C26C60-3EF9-41B4-B3B3-6A7EA9B47D38}" srcOrd="0" destOrd="0" presId="urn:diagrams.loki3.com/BracketList"/>
    <dgm:cxn modelId="{46DEF5F9-7030-4C30-813F-C4F05060D996}" type="presParOf" srcId="{93C26C60-3EF9-41B4-B3B3-6A7EA9B47D38}" destId="{B030ABBB-89CB-484C-8B8A-67BB6291E1C3}" srcOrd="0" destOrd="0" presId="urn:diagrams.loki3.com/BracketList"/>
    <dgm:cxn modelId="{2D8B0B0D-0D3A-44B6-8C16-5DC3396A9A3B}" type="presParOf" srcId="{93C26C60-3EF9-41B4-B3B3-6A7EA9B47D38}" destId="{764B5E4A-02E0-4A64-952B-70568AFF2AF0}" srcOrd="1" destOrd="0" presId="urn:diagrams.loki3.com/BracketList"/>
    <dgm:cxn modelId="{4B3CC587-A8F5-46F7-B6DC-0070843C32CF}" type="presParOf" srcId="{93C26C60-3EF9-41B4-B3B3-6A7EA9B47D38}" destId="{2490B6D2-AD96-4D5E-B2E4-5F067D20CEF0}" srcOrd="2" destOrd="0" presId="urn:diagrams.loki3.com/BracketList"/>
    <dgm:cxn modelId="{C50CCFA4-2801-459D-91B7-0E8D72D0FFA4}" type="presParOf" srcId="{93C26C60-3EF9-41B4-B3B3-6A7EA9B47D38}" destId="{B4511415-CBDD-4CA5-AFF4-7A9A163DB831}"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3200" dirty="0">
              <a:solidFill>
                <a:schemeClr val="bg1"/>
              </a:solidFill>
            </a:rPr>
            <a:t>BUSINESS DIVERSITY</a:t>
          </a:r>
          <a:endParaRPr lang="en-US" sz="320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800"/>
        </a:p>
      </dgm:t>
    </dgm:pt>
    <dgm:pt modelId="{9DFB97A3-0422-49A7-9A87-C4468DFE82E9}" type="sibTrans" cxnId="{202AF65A-9515-443D-A6A0-73878F1C5C18}">
      <dgm:prSet/>
      <dgm:spPr/>
      <dgm:t>
        <a:bodyPr/>
        <a:lstStyle/>
        <a:p>
          <a:endParaRPr lang="en-US" sz="2800"/>
        </a:p>
      </dgm:t>
    </dgm:pt>
    <dgm:pt modelId="{99332607-1320-4A6B-BDB0-EE3719881EED}">
      <dgm:prSet custT="1"/>
      <dgm:spPr>
        <a:solidFill>
          <a:schemeClr val="accent4">
            <a:lumMod val="60000"/>
            <a:lumOff val="40000"/>
          </a:schemeClr>
        </a:solidFill>
        <a:ln>
          <a:noFill/>
        </a:ln>
        <a:scene3d>
          <a:camera prst="orthographicFront"/>
          <a:lightRig rig="threePt" dir="t"/>
        </a:scene3d>
        <a:sp3d>
          <a:bevelT/>
        </a:sp3d>
      </dgm:spPr>
      <dgm:t>
        <a:bodyPr lIns="137160" tIns="137160" rIns="182880" bIns="137160"/>
        <a:lstStyle/>
        <a:p>
          <a:pPr marL="228600" indent="0">
            <a:spcAft>
              <a:spcPts val="0"/>
            </a:spcAft>
            <a:buNone/>
          </a:pPr>
          <a:endParaRPr lang="en-US" sz="2600" dirty="0">
            <a:solidFill>
              <a:srgbClr val="C00000"/>
            </a:solidFill>
          </a:endParaRPr>
        </a:p>
      </dgm:t>
    </dgm:pt>
    <dgm:pt modelId="{BB10760C-58B0-4FAC-A099-2BD35139F165}" type="parTrans" cxnId="{B87F56D9-9ED3-4C71-A366-1B14A7B4CC69}">
      <dgm:prSet/>
      <dgm:spPr/>
      <dgm:t>
        <a:bodyPr/>
        <a:lstStyle/>
        <a:p>
          <a:endParaRPr lang="en-US"/>
        </a:p>
      </dgm:t>
    </dgm:pt>
    <dgm:pt modelId="{5512813C-33BA-4C59-A38E-27A0D5C305F8}" type="sibTrans" cxnId="{B87F56D9-9ED3-4C71-A366-1B14A7B4CC69}">
      <dgm:prSet/>
      <dgm:spPr/>
      <dgm:t>
        <a:bodyPr/>
        <a:lstStyle/>
        <a:p>
          <a:endParaRPr lang="en-US"/>
        </a:p>
      </dgm:t>
    </dgm:pt>
    <dgm:pt modelId="{503E88D3-A6C6-4D01-A3C3-DF9F9D15389B}">
      <dgm:prSet custT="1"/>
      <dgm:spPr/>
      <dgm:t>
        <a:bodyPr/>
        <a:lstStyle/>
        <a:p>
          <a:pPr>
            <a:buFont typeface="Wingdings" panose="05000000000000000000" pitchFamily="2" charset="2"/>
            <a:buChar char="Ø"/>
          </a:pPr>
          <a:r>
            <a:rPr lang="en-US" sz="2800" dirty="0">
              <a:solidFill>
                <a:schemeClr val="tx1"/>
              </a:solidFill>
            </a:rPr>
            <a:t>Small Business Enterprise (SBE) Goal: </a:t>
          </a:r>
          <a:r>
            <a:rPr lang="en-US" sz="2800" dirty="0">
              <a:solidFill>
                <a:srgbClr val="FF0000"/>
              </a:solidFill>
            </a:rPr>
            <a:t>3.29%</a:t>
          </a:r>
        </a:p>
      </dgm:t>
    </dgm:pt>
    <dgm:pt modelId="{0968EE63-F043-4BED-B88D-9D022A99720D}" type="parTrans" cxnId="{3CCCF219-E544-47AD-88A5-C5626A4623A6}">
      <dgm:prSet/>
      <dgm:spPr/>
      <dgm:t>
        <a:bodyPr/>
        <a:lstStyle/>
        <a:p>
          <a:endParaRPr lang="en-US"/>
        </a:p>
      </dgm:t>
    </dgm:pt>
    <dgm:pt modelId="{EEF85F82-AACF-4218-AE90-587606368D43}" type="sibTrans" cxnId="{3CCCF219-E544-47AD-88A5-C5626A4623A6}">
      <dgm:prSet/>
      <dgm:spPr/>
      <dgm:t>
        <a:bodyPr/>
        <a:lstStyle/>
        <a:p>
          <a:endParaRPr lang="en-US"/>
        </a:p>
      </dgm:t>
    </dgm:pt>
    <dgm:pt modelId="{8855A0D4-5ED4-45EF-A766-1A3209BDB0F2}">
      <dgm:prSet custT="1"/>
      <dgm:spPr/>
      <dgm:t>
        <a:bodyPr/>
        <a:lstStyle/>
        <a:p>
          <a:pPr>
            <a:buFont typeface="Wingdings" panose="05000000000000000000" pitchFamily="2" charset="2"/>
            <a:buChar char="Ø"/>
          </a:pPr>
          <a:r>
            <a:rPr lang="en-US" sz="2800" dirty="0">
              <a:solidFill>
                <a:schemeClr val="tx1"/>
              </a:solidFill>
            </a:rPr>
            <a:t>Acceptable SBE Registries:</a:t>
          </a:r>
          <a:endParaRPr lang="en-US" sz="2800" dirty="0">
            <a:solidFill>
              <a:srgbClr val="C00000"/>
            </a:solidFill>
          </a:endParaRPr>
        </a:p>
      </dgm:t>
    </dgm:pt>
    <dgm:pt modelId="{4E1F2C14-6BD6-4CB3-85D9-B05C07BA5ACA}" type="parTrans" cxnId="{CD77C74D-BDB5-4C83-8655-99B262BA37C7}">
      <dgm:prSet/>
      <dgm:spPr/>
      <dgm:t>
        <a:bodyPr/>
        <a:lstStyle/>
        <a:p>
          <a:endParaRPr lang="en-US"/>
        </a:p>
      </dgm:t>
    </dgm:pt>
    <dgm:pt modelId="{1D4A599C-60BC-4B4F-B032-83E01EAC9DEA}" type="sibTrans" cxnId="{CD77C74D-BDB5-4C83-8655-99B262BA37C7}">
      <dgm:prSet/>
      <dgm:spPr/>
      <dgm:t>
        <a:bodyPr/>
        <a:lstStyle/>
        <a:p>
          <a:endParaRPr lang="en-US"/>
        </a:p>
      </dgm:t>
    </dgm:pt>
    <dgm:pt modelId="{79A0C76C-B646-44D8-BF21-E153C59104D3}">
      <dgm:prSet custT="1"/>
      <dgm:spPr/>
      <dgm:t>
        <a:bodyPr/>
        <a:lstStyle/>
        <a:p>
          <a:pPr>
            <a:buFont typeface="Wingdings" panose="05000000000000000000" pitchFamily="2" charset="2"/>
            <a:buChar char="§"/>
          </a:pPr>
          <a:r>
            <a:rPr lang="en-US" sz="2800" dirty="0">
              <a:solidFill>
                <a:srgbClr val="C00000"/>
              </a:solidFill>
              <a:hlinkClick xmlns:r="http://schemas.openxmlformats.org/officeDocument/2006/relationships" r:id="rId1">
                <a:extLst>
                  <a:ext uri="{A12FA001-AC4F-418D-AE19-62706E023703}">
                    <ahyp:hlinkClr xmlns:ahyp="http://schemas.microsoft.com/office/drawing/2018/hyperlinkcolor" val="tx"/>
                  </a:ext>
                </a:extLst>
              </a:hlinkClick>
            </a:rPr>
            <a:t>https://dot.ca.gov/programs/civil-rights/dbe-search</a:t>
          </a:r>
          <a:endParaRPr lang="en-US" sz="2800" dirty="0">
            <a:solidFill>
              <a:srgbClr val="C00000"/>
            </a:solidFill>
          </a:endParaRPr>
        </a:p>
      </dgm:t>
    </dgm:pt>
    <dgm:pt modelId="{0885C1D4-DC50-4C32-B4F5-8A030BD01947}" type="parTrans" cxnId="{F3B4273F-5959-4062-AF9F-A66001EDEF1E}">
      <dgm:prSet/>
      <dgm:spPr/>
      <dgm:t>
        <a:bodyPr/>
        <a:lstStyle/>
        <a:p>
          <a:endParaRPr lang="en-US"/>
        </a:p>
      </dgm:t>
    </dgm:pt>
    <dgm:pt modelId="{01BFD1F0-77AF-4100-AD8C-8881CF43F53D}" type="sibTrans" cxnId="{F3B4273F-5959-4062-AF9F-A66001EDEF1E}">
      <dgm:prSet/>
      <dgm:spPr/>
      <dgm:t>
        <a:bodyPr/>
        <a:lstStyle/>
        <a:p>
          <a:endParaRPr lang="en-US"/>
        </a:p>
      </dgm:t>
    </dgm:pt>
    <dgm:pt modelId="{13615566-42EF-4B23-9734-DB823C6AC987}">
      <dgm:prSet custT="1"/>
      <dgm:spPr/>
      <dgm:t>
        <a:bodyPr/>
        <a:lstStyle/>
        <a:p>
          <a:pPr>
            <a:buFont typeface="Wingdings" panose="05000000000000000000" pitchFamily="2" charset="2"/>
            <a:buChar char="§"/>
          </a:pPr>
          <a:r>
            <a:rPr lang="en-US" sz="2800" u="none" dirty="0">
              <a:solidFill>
                <a:srgbClr val="C00000"/>
              </a:solidFill>
              <a:hlinkClick xmlns:r="http://schemas.openxmlformats.org/officeDocument/2006/relationships" r:id="rId2">
                <a:extLst>
                  <a:ext uri="{A12FA001-AC4F-418D-AE19-62706E023703}">
                    <ahyp:hlinkClr xmlns:ahyp="http://schemas.microsoft.com/office/drawing/2018/hyperlinkcolor" val="tx"/>
                  </a:ext>
                </a:extLst>
              </a:hlinkClick>
            </a:rPr>
            <a:t>https://www.vta.org/obdp</a:t>
          </a:r>
          <a:endParaRPr lang="en-US" sz="2800" u="none" dirty="0">
            <a:solidFill>
              <a:srgbClr val="C00000"/>
            </a:solidFill>
          </a:endParaRPr>
        </a:p>
      </dgm:t>
    </dgm:pt>
    <dgm:pt modelId="{A7309595-B287-477B-8789-6CB9E84A4BAB}" type="parTrans" cxnId="{013255DF-DA84-4D3F-AE00-BB138AF7375E}">
      <dgm:prSet/>
      <dgm:spPr/>
      <dgm:t>
        <a:bodyPr/>
        <a:lstStyle/>
        <a:p>
          <a:endParaRPr lang="en-US"/>
        </a:p>
      </dgm:t>
    </dgm:pt>
    <dgm:pt modelId="{A5F17B59-BB74-4866-9E4F-1722BA32B52D}" type="sibTrans" cxnId="{013255DF-DA84-4D3F-AE00-BB138AF7375E}">
      <dgm:prSet/>
      <dgm:spPr/>
      <dgm:t>
        <a:bodyPr/>
        <a:lstStyle/>
        <a:p>
          <a:endParaRPr lang="en-US"/>
        </a:p>
      </dgm:t>
    </dgm:pt>
    <dgm:pt modelId="{E14D7F05-3324-40A2-8375-1F1D9DDD2BD6}">
      <dgm:prSet custT="1"/>
      <dgm:spPr/>
      <dgm:t>
        <a:bodyPr/>
        <a:lstStyle/>
        <a:p>
          <a:pPr>
            <a:buFont typeface="Wingdings" panose="05000000000000000000" pitchFamily="2" charset="2"/>
            <a:buChar char="§"/>
          </a:pPr>
          <a:r>
            <a:rPr lang="en-US" sz="2800" dirty="0">
              <a:solidFill>
                <a:srgbClr val="C00000"/>
              </a:solidFill>
              <a:hlinkClick xmlns:r="http://schemas.openxmlformats.org/officeDocument/2006/relationships" r:id="rId3">
                <a:extLst>
                  <a:ext uri="{A12FA001-AC4F-418D-AE19-62706E023703}">
                    <ahyp:hlinkClr xmlns:ahyp="http://schemas.microsoft.com/office/drawing/2018/hyperlinkcolor" val="tx"/>
                  </a:ext>
                </a:extLst>
              </a:hlinkClick>
            </a:rPr>
            <a:t>www.caleprocure.ca.gov</a:t>
          </a:r>
          <a:endParaRPr lang="en-US" sz="2800" u="none" dirty="0">
            <a:solidFill>
              <a:srgbClr val="C00000"/>
            </a:solidFill>
          </a:endParaRPr>
        </a:p>
      </dgm:t>
    </dgm:pt>
    <dgm:pt modelId="{A4E4E4D9-D1ED-4D3A-8476-8D9730FE5592}" type="parTrans" cxnId="{B13E642C-0736-48D0-BF3C-FE44B5B282B9}">
      <dgm:prSet/>
      <dgm:spPr/>
      <dgm:t>
        <a:bodyPr/>
        <a:lstStyle/>
        <a:p>
          <a:endParaRPr lang="en-US"/>
        </a:p>
      </dgm:t>
    </dgm:pt>
    <dgm:pt modelId="{4B17551E-F553-4022-8D1A-4C3ECE41FA77}" type="sibTrans" cxnId="{B13E642C-0736-48D0-BF3C-FE44B5B282B9}">
      <dgm:prSet/>
      <dgm:spPr/>
      <dgm:t>
        <a:bodyPr/>
        <a:lstStyle/>
        <a:p>
          <a:endParaRPr lang="en-US"/>
        </a:p>
      </dgm:t>
    </dgm:pt>
    <dgm:pt modelId="{A62B1721-01A3-462B-BE80-23C59B96D5B4}">
      <dgm:prSet custT="1"/>
      <dgm:spPr/>
      <dgm:t>
        <a:bodyPr/>
        <a:lstStyle/>
        <a:p>
          <a:pPr>
            <a:buFont typeface="Wingdings" panose="05000000000000000000" pitchFamily="2" charset="2"/>
            <a:buChar char="Ø"/>
          </a:pPr>
          <a:r>
            <a:rPr lang="en-US" sz="2800" dirty="0">
              <a:solidFill>
                <a:schemeClr val="tx1"/>
              </a:solidFill>
            </a:rPr>
            <a:t>Counting SBE Participation toward the Goal</a:t>
          </a:r>
        </a:p>
      </dgm:t>
    </dgm:pt>
    <dgm:pt modelId="{BE2D88CA-CA66-4E79-97BF-973C16896BDC}" type="parTrans" cxnId="{67E95731-F201-4906-B861-C20727B050B8}">
      <dgm:prSet/>
      <dgm:spPr/>
      <dgm:t>
        <a:bodyPr/>
        <a:lstStyle/>
        <a:p>
          <a:endParaRPr lang="en-US"/>
        </a:p>
      </dgm:t>
    </dgm:pt>
    <dgm:pt modelId="{AAAE922A-6B19-4314-9923-4589EEB0C875}" type="sibTrans" cxnId="{67E95731-F201-4906-B861-C20727B050B8}">
      <dgm:prSet/>
      <dgm:spPr/>
      <dgm:t>
        <a:bodyPr/>
        <a:lstStyle/>
        <a:p>
          <a:endParaRPr lang="en-US"/>
        </a:p>
      </dgm:t>
    </dgm:pt>
    <dgm:pt modelId="{8F01C650-292A-4719-94B5-AFD051D1171D}">
      <dgm:prSet custT="1"/>
      <dgm:spPr/>
      <dgm:t>
        <a:bodyPr/>
        <a:lstStyle/>
        <a:p>
          <a:pPr>
            <a:buNone/>
          </a:pPr>
          <a:r>
            <a:rPr lang="en-US" sz="2800" dirty="0">
              <a:solidFill>
                <a:schemeClr val="tx1"/>
              </a:solidFill>
            </a:rPr>
            <a:t>(</a:t>
          </a:r>
          <a:r>
            <a:rPr lang="en-US" sz="2800" b="1" u="sng"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Appendix C</a:t>
          </a:r>
          <a:r>
            <a:rPr lang="en-US" sz="2800" dirty="0">
              <a:solidFill>
                <a:schemeClr val="tx1"/>
              </a:solidFill>
            </a:rPr>
            <a:t>)</a:t>
          </a:r>
        </a:p>
      </dgm:t>
    </dgm:pt>
    <dgm:pt modelId="{F2768FA0-2C7A-40D5-8433-3A4BA6B11CE2}" type="parTrans" cxnId="{C34C6945-3347-44A5-9848-C86645879F54}">
      <dgm:prSet/>
      <dgm:spPr/>
      <dgm:t>
        <a:bodyPr/>
        <a:lstStyle/>
        <a:p>
          <a:endParaRPr lang="en-US"/>
        </a:p>
      </dgm:t>
    </dgm:pt>
    <dgm:pt modelId="{77FF65EC-0B3D-4E3C-931F-53FFCD889DC7}" type="sibTrans" cxnId="{C34C6945-3347-44A5-9848-C86645879F54}">
      <dgm:prSet/>
      <dgm:spPr/>
      <dgm:t>
        <a:bodyPr/>
        <a:lstStyle/>
        <a:p>
          <a:endParaRPr lang="en-US"/>
        </a:p>
      </dgm:t>
    </dgm:pt>
    <dgm:pt modelId="{BA1407D2-E216-41EC-AA4C-3AB94C3AE44E}">
      <dgm:prSet custT="1"/>
      <dgm:spPr/>
      <dgm:t>
        <a:bodyPr/>
        <a:lstStyle/>
        <a:p>
          <a:pPr>
            <a:buFont typeface="Wingdings" panose="05000000000000000000" pitchFamily="2" charset="2"/>
            <a:buChar char="Ø"/>
          </a:pPr>
          <a:r>
            <a:rPr lang="en-US" sz="2800" b="1" dirty="0">
              <a:solidFill>
                <a:schemeClr val="tx1"/>
              </a:solidFill>
              <a:hlinkClick xmlns:r="http://schemas.openxmlformats.org/officeDocument/2006/relationships" r:id="rId5" action="ppaction://hlinkfile">
                <a:extLst>
                  <a:ext uri="{A12FA001-AC4F-418D-AE19-62706E023703}">
                    <ahyp:hlinkClr xmlns:ahyp="http://schemas.microsoft.com/office/drawing/2018/hyperlinkcolor" val="tx"/>
                  </a:ext>
                </a:extLst>
              </a:hlinkClick>
            </a:rPr>
            <a:t>Bid Form 5 </a:t>
          </a:r>
          <a:r>
            <a:rPr lang="en-US" sz="2800" dirty="0">
              <a:solidFill>
                <a:schemeClr val="tx1"/>
              </a:solidFill>
            </a:rPr>
            <a:t>is to be submitted two days after the Bid Opening.</a:t>
          </a:r>
        </a:p>
      </dgm:t>
    </dgm:pt>
    <dgm:pt modelId="{1D3920A8-BCA5-47EF-8A3C-7CB5A5506368}" type="parTrans" cxnId="{C6C1F3E9-95AE-4ECD-A932-61330C695EF6}">
      <dgm:prSet/>
      <dgm:spPr/>
      <dgm:t>
        <a:bodyPr/>
        <a:lstStyle/>
        <a:p>
          <a:endParaRPr lang="en-US"/>
        </a:p>
      </dgm:t>
    </dgm:pt>
    <dgm:pt modelId="{861B3BE3-D703-4FA7-B7BE-EA198E229E70}" type="sibTrans" cxnId="{C6C1F3E9-95AE-4ECD-A932-61330C695EF6}">
      <dgm:prSet/>
      <dgm:spPr/>
      <dgm:t>
        <a:bodyPr/>
        <a:lstStyle/>
        <a:p>
          <a:endParaRPr lang="en-US"/>
        </a:p>
      </dgm:t>
    </dgm:pt>
    <dgm:pt modelId="{82DF6AF2-0282-4AAD-BEE9-D6E1EAA31EA6}">
      <dgm:prSet custT="1"/>
      <dgm:spPr/>
      <dgm:t>
        <a:bodyPr/>
        <a:lstStyle/>
        <a:p>
          <a:pPr>
            <a:buFont typeface="Wingdings" panose="05000000000000000000" pitchFamily="2" charset="2"/>
            <a:buChar char="Ø"/>
          </a:pPr>
          <a:r>
            <a:rPr lang="en-US" sz="2800" dirty="0">
              <a:solidFill>
                <a:schemeClr val="tx1"/>
              </a:solidFill>
            </a:rPr>
            <a:t>Business Diversity Programs Phone Number                        </a:t>
          </a:r>
          <a:r>
            <a:rPr lang="en-US" sz="2800" dirty="0">
              <a:solidFill>
                <a:srgbClr val="C00000"/>
              </a:solidFill>
            </a:rPr>
            <a:t>(408) 321-5876</a:t>
          </a:r>
        </a:p>
      </dgm:t>
    </dgm:pt>
    <dgm:pt modelId="{D8EAB111-1A93-48DA-8AFF-941C510158F3}" type="parTrans" cxnId="{FD0D5DEA-451A-4839-A21C-06D239F77E59}">
      <dgm:prSet/>
      <dgm:spPr/>
      <dgm:t>
        <a:bodyPr/>
        <a:lstStyle/>
        <a:p>
          <a:endParaRPr lang="en-US"/>
        </a:p>
      </dgm:t>
    </dgm:pt>
    <dgm:pt modelId="{32963903-3250-4753-8E24-7FC692117E9C}" type="sibTrans" cxnId="{FD0D5DEA-451A-4839-A21C-06D239F77E59}">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101868" custLinFactNeighborX="28441" custLinFactNeighborY="-35472">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90287" custLinFactNeighborY="-9751"/>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20853" custScaleY="125251" custLinFactNeighborX="-5672" custLinFactNeighborY="-9138">
        <dgm:presLayoutVars>
          <dgm:bulletEnabled val="1"/>
        </dgm:presLayoutVars>
      </dgm:prSet>
      <dgm:spPr/>
    </dgm:pt>
  </dgm:ptLst>
  <dgm:cxnLst>
    <dgm:cxn modelId="{3CCCF219-E544-47AD-88A5-C5626A4623A6}" srcId="{9F7C62CF-865F-486F-A5B1-BCE778F6CC0B}" destId="{503E88D3-A6C6-4D01-A3C3-DF9F9D15389B}" srcOrd="1" destOrd="0" parTransId="{0968EE63-F043-4BED-B88D-9D022A99720D}" sibTransId="{EEF85F82-AACF-4218-AE90-587606368D43}"/>
    <dgm:cxn modelId="{EBBF2A1F-0E56-44AC-A177-70FA8E06716F}" type="presOf" srcId="{79A0C76C-B646-44D8-BF21-E153C59104D3}" destId="{6B8FF2BF-A383-4B4B-B0F7-6227B0769928}" srcOrd="0" destOrd="3" presId="urn:diagrams.loki3.com/BracketList"/>
    <dgm:cxn modelId="{5EADAD23-6E6D-46D5-8FA8-AC2E9CB98518}" type="presOf" srcId="{9F7C62CF-865F-486F-A5B1-BCE778F6CC0B}" destId="{FE24945C-AF4A-48E2-80B3-A3A358E4AE3A}" srcOrd="0" destOrd="0" presId="urn:diagrams.loki3.com/BracketList"/>
    <dgm:cxn modelId="{B13E642C-0736-48D0-BF3C-FE44B5B282B9}" srcId="{79A0C76C-B646-44D8-BF21-E153C59104D3}" destId="{E14D7F05-3324-40A2-8375-1F1D9DDD2BD6}" srcOrd="1" destOrd="0" parTransId="{A4E4E4D9-D1ED-4D3A-8476-8D9730FE5592}" sibTransId="{4B17551E-F553-4022-8D1A-4C3ECE41FA77}"/>
    <dgm:cxn modelId="{35022C2E-73F9-4BC3-830B-06B9D09812C7}" type="presOf" srcId="{8855A0D4-5ED4-45EF-A766-1A3209BDB0F2}" destId="{6B8FF2BF-A383-4B4B-B0F7-6227B0769928}" srcOrd="0" destOrd="2" presId="urn:diagrams.loki3.com/BracketList"/>
    <dgm:cxn modelId="{67E95731-F201-4906-B861-C20727B050B8}" srcId="{9F7C62CF-865F-486F-A5B1-BCE778F6CC0B}" destId="{A62B1721-01A3-462B-BE80-23C59B96D5B4}" srcOrd="4" destOrd="0" parTransId="{BE2D88CA-CA66-4E79-97BF-973C16896BDC}" sibTransId="{AAAE922A-6B19-4314-9923-4589EEB0C875}"/>
    <dgm:cxn modelId="{F3B4273F-5959-4062-AF9F-A66001EDEF1E}" srcId="{9F7C62CF-865F-486F-A5B1-BCE778F6CC0B}" destId="{79A0C76C-B646-44D8-BF21-E153C59104D3}" srcOrd="3" destOrd="0" parTransId="{0885C1D4-DC50-4C32-B4F5-8A030BD01947}" sibTransId="{01BFD1F0-77AF-4100-AD8C-8881CF43F53D}"/>
    <dgm:cxn modelId="{0EA24D62-B6D9-4102-9A6B-3210CEF505E9}" type="presOf" srcId="{40EE74B8-6CF2-437B-863E-19B36053E6B2}" destId="{0E88C2A7-0009-460C-83FA-392BB81864A4}" srcOrd="0" destOrd="0" presId="urn:diagrams.loki3.com/BracketList"/>
    <dgm:cxn modelId="{C34C6945-3347-44A5-9848-C86645879F54}" srcId="{9F7C62CF-865F-486F-A5B1-BCE778F6CC0B}" destId="{8F01C650-292A-4719-94B5-AFD051D1171D}" srcOrd="5" destOrd="0" parTransId="{F2768FA0-2C7A-40D5-8433-3A4BA6B11CE2}" sibTransId="{77FF65EC-0B3D-4E3C-931F-53FFCD889DC7}"/>
    <dgm:cxn modelId="{053D8C6B-E47E-4ED5-94AE-006113A7561A}" type="presOf" srcId="{BA1407D2-E216-41EC-AA4C-3AB94C3AE44E}" destId="{6B8FF2BF-A383-4B4B-B0F7-6227B0769928}" srcOrd="0" destOrd="8" presId="urn:diagrams.loki3.com/BracketList"/>
    <dgm:cxn modelId="{CD77C74D-BDB5-4C83-8655-99B262BA37C7}" srcId="{9F7C62CF-865F-486F-A5B1-BCE778F6CC0B}" destId="{8855A0D4-5ED4-45EF-A766-1A3209BDB0F2}" srcOrd="2" destOrd="0" parTransId="{4E1F2C14-6BD6-4CB3-85D9-B05C07BA5ACA}" sibTransId="{1D4A599C-60BC-4B4F-B032-83E01EAC9DEA}"/>
    <dgm:cxn modelId="{417EF353-199C-48A7-8179-70D6ADF08ED1}" type="presOf" srcId="{13615566-42EF-4B23-9734-DB823C6AC987}" destId="{6B8FF2BF-A383-4B4B-B0F7-6227B0769928}" srcOrd="0" destOrd="4" presId="urn:diagrams.loki3.com/BracketList"/>
    <dgm:cxn modelId="{202AF65A-9515-443D-A6A0-73878F1C5C18}" srcId="{40EE74B8-6CF2-437B-863E-19B36053E6B2}" destId="{9F7C62CF-865F-486F-A5B1-BCE778F6CC0B}" srcOrd="0" destOrd="0" parTransId="{DD434C7E-1F19-4F13-8F9B-9A68A6A00109}" sibTransId="{9DFB97A3-0422-49A7-9A87-C4468DFE82E9}"/>
    <dgm:cxn modelId="{5EC5838B-EBA4-4413-8EE4-97B891D53206}" type="presOf" srcId="{E14D7F05-3324-40A2-8375-1F1D9DDD2BD6}" destId="{6B8FF2BF-A383-4B4B-B0F7-6227B0769928}" srcOrd="0" destOrd="5" presId="urn:diagrams.loki3.com/BracketList"/>
    <dgm:cxn modelId="{6CFD829B-B8FC-4282-9706-6C7397E059C6}" type="presOf" srcId="{8F01C650-292A-4719-94B5-AFD051D1171D}" destId="{6B8FF2BF-A383-4B4B-B0F7-6227B0769928}" srcOrd="0" destOrd="7" presId="urn:diagrams.loki3.com/BracketList"/>
    <dgm:cxn modelId="{919E59B4-7CC3-426F-9A34-821229465406}" type="presOf" srcId="{A62B1721-01A3-462B-BE80-23C59B96D5B4}" destId="{6B8FF2BF-A383-4B4B-B0F7-6227B0769928}" srcOrd="0" destOrd="6" presId="urn:diagrams.loki3.com/BracketList"/>
    <dgm:cxn modelId="{C83F34B7-1B23-4017-9792-3F918C32DADB}" type="presOf" srcId="{82DF6AF2-0282-4AAD-BEE9-D6E1EAA31EA6}" destId="{6B8FF2BF-A383-4B4B-B0F7-6227B0769928}" srcOrd="0" destOrd="9" presId="urn:diagrams.loki3.com/BracketList"/>
    <dgm:cxn modelId="{05FDD7C6-CC02-4405-9842-51900B65F58A}" type="presOf" srcId="{99332607-1320-4A6B-BDB0-EE3719881EED}" destId="{6B8FF2BF-A383-4B4B-B0F7-6227B0769928}" srcOrd="0" destOrd="0" presId="urn:diagrams.loki3.com/BracketList"/>
    <dgm:cxn modelId="{B87F56D9-9ED3-4C71-A366-1B14A7B4CC69}" srcId="{9F7C62CF-865F-486F-A5B1-BCE778F6CC0B}" destId="{99332607-1320-4A6B-BDB0-EE3719881EED}" srcOrd="0" destOrd="0" parTransId="{BB10760C-58B0-4FAC-A099-2BD35139F165}" sibTransId="{5512813C-33BA-4C59-A38E-27A0D5C305F8}"/>
    <dgm:cxn modelId="{013255DF-DA84-4D3F-AE00-BB138AF7375E}" srcId="{79A0C76C-B646-44D8-BF21-E153C59104D3}" destId="{13615566-42EF-4B23-9734-DB823C6AC987}" srcOrd="0" destOrd="0" parTransId="{A7309595-B287-477B-8789-6CB9E84A4BAB}" sibTransId="{A5F17B59-BB74-4866-9E4F-1722BA32B52D}"/>
    <dgm:cxn modelId="{CD287EE4-3EEE-43B4-9788-9B8827444B78}" type="presOf" srcId="{503E88D3-A6C6-4D01-A3C3-DF9F9D15389B}" destId="{6B8FF2BF-A383-4B4B-B0F7-6227B0769928}" srcOrd="0" destOrd="1" presId="urn:diagrams.loki3.com/BracketList"/>
    <dgm:cxn modelId="{C6C1F3E9-95AE-4ECD-A932-61330C695EF6}" srcId="{9F7C62CF-865F-486F-A5B1-BCE778F6CC0B}" destId="{BA1407D2-E216-41EC-AA4C-3AB94C3AE44E}" srcOrd="6" destOrd="0" parTransId="{1D3920A8-BCA5-47EF-8A3C-7CB5A5506368}" sibTransId="{861B3BE3-D703-4FA7-B7BE-EA198E229E70}"/>
    <dgm:cxn modelId="{FD0D5DEA-451A-4839-A21C-06D239F77E59}" srcId="{9F7C62CF-865F-486F-A5B1-BCE778F6CC0B}" destId="{82DF6AF2-0282-4AAD-BEE9-D6E1EAA31EA6}" srcOrd="7" destOrd="0" parTransId="{D8EAB111-1A93-48DA-8AFF-941C510158F3}" sibTransId="{32963903-3250-4753-8E24-7FC692117E9C}"/>
    <dgm:cxn modelId="{2B1C458A-DC9E-4A8B-AA6E-34B4176D148C}" type="presParOf" srcId="{0E88C2A7-0009-460C-83FA-392BB81864A4}" destId="{4FDE63C9-D333-4F6D-ACE4-766DFE4AF42A}" srcOrd="0" destOrd="0" presId="urn:diagrams.loki3.com/BracketList"/>
    <dgm:cxn modelId="{23453873-2BF9-4FC5-8448-383A4AA045AD}" type="presParOf" srcId="{4FDE63C9-D333-4F6D-ACE4-766DFE4AF42A}" destId="{FE24945C-AF4A-48E2-80B3-A3A358E4AE3A}" srcOrd="0" destOrd="0" presId="urn:diagrams.loki3.com/BracketList"/>
    <dgm:cxn modelId="{8B821CF2-E4DC-4C90-B6D2-74309428B6D2}" type="presParOf" srcId="{4FDE63C9-D333-4F6D-ACE4-766DFE4AF42A}" destId="{7998F90B-8312-4B44-93E3-B455EDB188E1}" srcOrd="1" destOrd="0" presId="urn:diagrams.loki3.com/BracketList"/>
    <dgm:cxn modelId="{FEA35D1E-82F7-4F52-9415-B9718F9A7620}" type="presParOf" srcId="{4FDE63C9-D333-4F6D-ACE4-766DFE4AF42A}" destId="{9B22C27B-9E7F-4B0E-842F-87EF15236334}" srcOrd="2" destOrd="0" presId="urn:diagrams.loki3.com/BracketList"/>
    <dgm:cxn modelId="{C0C64360-4F72-43BE-AA4E-F861F1684173}"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600" b="0" dirty="0">
              <a:solidFill>
                <a:schemeClr val="bg1"/>
              </a:solidFill>
            </a:rPr>
            <a:t>CONTRACT COMPLIANCE</a:t>
          </a:r>
          <a:endParaRPr lang="en-US" sz="2600" b="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800" b="0"/>
        </a:p>
      </dgm:t>
    </dgm:pt>
    <dgm:pt modelId="{9DFB97A3-0422-49A7-9A87-C4468DFE82E9}" type="sibTrans" cxnId="{202AF65A-9515-443D-A6A0-73878F1C5C18}">
      <dgm:prSet/>
      <dgm:spPr/>
      <dgm:t>
        <a:bodyPr/>
        <a:lstStyle/>
        <a:p>
          <a:endParaRPr lang="en-US" sz="2800" b="0"/>
        </a:p>
      </dgm:t>
    </dgm:pt>
    <dgm:pt modelId="{6D4872B8-5313-4F64-A711-548C9EC80F63}">
      <dgm:prSet custT="1"/>
      <dgm:spPr>
        <a:solidFill>
          <a:schemeClr val="accent4">
            <a:lumMod val="60000"/>
            <a:lumOff val="40000"/>
          </a:schemeClr>
        </a:solidFill>
        <a:ln>
          <a:noFill/>
        </a:ln>
        <a:scene3d>
          <a:camera prst="orthographicFront"/>
          <a:lightRig rig="threePt" dir="t"/>
        </a:scene3d>
        <a:sp3d>
          <a:bevelT/>
        </a:sp3d>
      </dgm:spPr>
      <dgm:t>
        <a:bodyPr lIns="137160" tIns="137160" rIns="182880" bIns="137160"/>
        <a:lstStyle/>
        <a:p>
          <a:pPr marL="285750" indent="0" algn="ctr">
            <a:lnSpc>
              <a:spcPct val="90000"/>
            </a:lnSpc>
            <a:spcBef>
              <a:spcPts val="0"/>
            </a:spcBef>
            <a:spcAft>
              <a:spcPts val="1200"/>
            </a:spcAft>
            <a:buFont typeface="Arial" panose="020B0604020202020204" pitchFamily="34" charset="0"/>
            <a:buNone/>
          </a:pPr>
          <a:endParaRPr lang="en-US" sz="2500" b="1" u="sng" dirty="0">
            <a:solidFill>
              <a:srgbClr val="C00000"/>
            </a:solidFill>
          </a:endParaRPr>
        </a:p>
      </dgm:t>
    </dgm:pt>
    <dgm:pt modelId="{1F8B7CF2-7ED1-4B00-A3C8-3239E75BDDC1}" type="sibTrans" cxnId="{98A20F20-FFD5-4874-9C6B-A85E464B91B6}">
      <dgm:prSet/>
      <dgm:spPr/>
      <dgm:t>
        <a:bodyPr/>
        <a:lstStyle/>
        <a:p>
          <a:endParaRPr lang="en-US" b="0"/>
        </a:p>
      </dgm:t>
    </dgm:pt>
    <dgm:pt modelId="{CC619B1D-B5CC-4731-9C87-9277F0BA6392}" type="parTrans" cxnId="{98A20F20-FFD5-4874-9C6B-A85E464B91B6}">
      <dgm:prSet/>
      <dgm:spPr/>
      <dgm:t>
        <a:bodyPr/>
        <a:lstStyle/>
        <a:p>
          <a:endParaRPr lang="en-US" b="0"/>
        </a:p>
      </dgm:t>
    </dgm:pt>
    <dgm:pt modelId="{56F0CB61-F737-41D6-891D-EE19DD3FD9EE}">
      <dgm:prSet/>
      <dgm:spPr/>
      <dgm:t>
        <a:bodyPr/>
        <a:lstStyle/>
        <a:p>
          <a:pPr marL="285750" indent="0" algn="ctr">
            <a:lnSpc>
              <a:spcPct val="90000"/>
            </a:lnSpc>
            <a:spcBef>
              <a:spcPts val="0"/>
            </a:spcBef>
            <a:spcAft>
              <a:spcPts val="1200"/>
            </a:spcAft>
            <a:buFont typeface="Arial" panose="020B0604020202020204" pitchFamily="34" charset="0"/>
            <a:buNone/>
          </a:pPr>
          <a:r>
            <a:rPr lang="en-US" b="1" u="none" dirty="0">
              <a:solidFill>
                <a:schemeClr val="tx1"/>
              </a:solidFill>
              <a:latin typeface="+mn-lt"/>
              <a:cs typeface="Arial" panose="020B0604020202020204" pitchFamily="34" charset="0"/>
            </a:rPr>
            <a:t>A: </a:t>
          </a:r>
          <a:r>
            <a:rPr lang="en-US" b="1" u="sng" dirty="0">
              <a:solidFill>
                <a:schemeClr val="tx1"/>
              </a:solidFill>
              <a:latin typeface="+mn-lt"/>
              <a:cs typeface="Arial" panose="020B0604020202020204" pitchFamily="34" charset="0"/>
            </a:rPr>
            <a:t>ITB 3.5 Prevailing Wage Requirement</a:t>
          </a:r>
          <a:endParaRPr lang="en-US" b="1" u="sng" dirty="0">
            <a:solidFill>
              <a:schemeClr val="tx1"/>
            </a:solidFill>
            <a:latin typeface="+mn-lt"/>
          </a:endParaRPr>
        </a:p>
      </dgm:t>
    </dgm:pt>
    <dgm:pt modelId="{E8EC9796-494E-4BDD-A2FC-D8885FFFA831}" type="parTrans" cxnId="{A1560AD9-6A6E-4107-B34D-022A9D1173CD}">
      <dgm:prSet/>
      <dgm:spPr/>
      <dgm:t>
        <a:bodyPr/>
        <a:lstStyle/>
        <a:p>
          <a:endParaRPr lang="en-US"/>
        </a:p>
      </dgm:t>
    </dgm:pt>
    <dgm:pt modelId="{1B727B1A-7FB0-438C-BBEC-3B1B47D2BF87}" type="sibTrans" cxnId="{A1560AD9-6A6E-4107-B34D-022A9D1173CD}">
      <dgm:prSet/>
      <dgm:spPr/>
      <dgm:t>
        <a:bodyPr/>
        <a:lstStyle/>
        <a:p>
          <a:endParaRPr lang="en-US"/>
        </a:p>
      </dgm:t>
    </dgm:pt>
    <dgm:pt modelId="{2B415B0B-E11B-41E2-9306-582DADC7DBC9}">
      <dgm:prSet/>
      <dgm:spPr/>
      <dgm:t>
        <a:bodyPr/>
        <a:lstStyle/>
        <a:p>
          <a:pPr marL="285750" indent="0" algn="ctr">
            <a:lnSpc>
              <a:spcPct val="90000"/>
            </a:lnSpc>
            <a:spcBef>
              <a:spcPts val="0"/>
            </a:spcBef>
            <a:spcAft>
              <a:spcPts val="1200"/>
            </a:spcAft>
            <a:buFont typeface="Arial" panose="020B0604020202020204" pitchFamily="34" charset="0"/>
            <a:buNone/>
          </a:pPr>
          <a:r>
            <a:rPr lang="en-US" b="0" dirty="0">
              <a:solidFill>
                <a:schemeClr val="tx1"/>
              </a:solidFill>
              <a:latin typeface="+mn-lt"/>
              <a:cs typeface="Arial" panose="020B0604020202020204" pitchFamily="34" charset="0"/>
            </a:rPr>
            <a:t>Prime Contractor and Subcontractors must be registered with CA Dept. of Industrial Relations (DIR). All licenses must be current.</a:t>
          </a:r>
          <a:endParaRPr lang="en-US" dirty="0">
            <a:latin typeface="+mn-lt"/>
            <a:cs typeface="Arial" panose="020B0604020202020204" pitchFamily="34" charset="0"/>
          </a:endParaRPr>
        </a:p>
      </dgm:t>
    </dgm:pt>
    <dgm:pt modelId="{025C21DE-454F-433A-90BA-17DAAF137E80}" type="parTrans" cxnId="{5577ACF3-37A5-4F29-9494-0E89D14ED9D6}">
      <dgm:prSet/>
      <dgm:spPr/>
      <dgm:t>
        <a:bodyPr/>
        <a:lstStyle/>
        <a:p>
          <a:endParaRPr lang="en-US"/>
        </a:p>
      </dgm:t>
    </dgm:pt>
    <dgm:pt modelId="{F36833DC-5570-404D-A069-DE210661ABE1}" type="sibTrans" cxnId="{5577ACF3-37A5-4F29-9494-0E89D14ED9D6}">
      <dgm:prSet/>
      <dgm:spPr/>
      <dgm:t>
        <a:bodyPr/>
        <a:lstStyle/>
        <a:p>
          <a:endParaRPr lang="en-US"/>
        </a:p>
      </dgm:t>
    </dgm:pt>
    <dgm:pt modelId="{6FEFC7F2-7FAF-41FB-A3D5-4E1471DAED2F}">
      <dgm:prSet/>
      <dgm:spPr/>
      <dgm:t>
        <a:bodyPr/>
        <a:lstStyle/>
        <a:p>
          <a:pPr marL="285750" indent="0" algn="ctr">
            <a:lnSpc>
              <a:spcPct val="90000"/>
            </a:lnSpc>
            <a:spcBef>
              <a:spcPts val="0"/>
            </a:spcBef>
            <a:spcAft>
              <a:spcPts val="1200"/>
            </a:spcAft>
            <a:buFont typeface="Arial" panose="020B0604020202020204" pitchFamily="34" charset="0"/>
            <a:buNone/>
          </a:pPr>
          <a:r>
            <a:rPr lang="en-US" b="0" dirty="0">
              <a:solidFill>
                <a:schemeClr val="tx1"/>
              </a:solidFill>
              <a:latin typeface="+mn-lt"/>
              <a:cs typeface="Arial" panose="020B0604020202020204" pitchFamily="34" charset="0"/>
            </a:rPr>
            <a:t>This contract has State funding and is subject to payment of wages on all covered work working on site in accordance with the General Prevailing Wage Rate published by the following:</a:t>
          </a:r>
          <a:endParaRPr lang="en-US" dirty="0">
            <a:latin typeface="+mn-lt"/>
            <a:cs typeface="Arial" panose="020B0604020202020204" pitchFamily="34" charset="0"/>
          </a:endParaRPr>
        </a:p>
      </dgm:t>
    </dgm:pt>
    <dgm:pt modelId="{8192A3D9-03FF-443E-A139-330191190A8B}" type="parTrans" cxnId="{4C6689D3-2DF9-474D-A358-4851F0603F95}">
      <dgm:prSet/>
      <dgm:spPr/>
      <dgm:t>
        <a:bodyPr/>
        <a:lstStyle/>
        <a:p>
          <a:endParaRPr lang="en-US"/>
        </a:p>
      </dgm:t>
    </dgm:pt>
    <dgm:pt modelId="{ADF951FA-A974-4DEE-BEDF-A4EE823205B2}" type="sibTrans" cxnId="{4C6689D3-2DF9-474D-A358-4851F0603F95}">
      <dgm:prSet/>
      <dgm:spPr/>
      <dgm:t>
        <a:bodyPr/>
        <a:lstStyle/>
        <a:p>
          <a:endParaRPr lang="en-US"/>
        </a:p>
      </dgm:t>
    </dgm:pt>
    <dgm:pt modelId="{058056BC-C36B-48CF-85DB-AAB5ABECCA77}">
      <dgm:prSet/>
      <dgm:spPr/>
      <dgm:t>
        <a:bodyPr/>
        <a:lstStyle/>
        <a:p>
          <a:pPr marL="285750" indent="0" algn="ctr">
            <a:lnSpc>
              <a:spcPct val="90000"/>
            </a:lnSpc>
            <a:spcBef>
              <a:spcPts val="0"/>
            </a:spcBef>
            <a:spcAft>
              <a:spcPts val="1200"/>
            </a:spcAft>
            <a:buFont typeface="Arial" panose="020B0604020202020204" pitchFamily="34" charset="0"/>
            <a:buNone/>
          </a:pPr>
          <a:r>
            <a:rPr lang="en-US" b="0" dirty="0">
              <a:solidFill>
                <a:schemeClr val="tx1"/>
              </a:solidFill>
              <a:latin typeface="+mn-lt"/>
              <a:cs typeface="Arial" panose="020B0604020202020204" pitchFamily="34" charset="0"/>
            </a:rPr>
            <a:t>CA DIR  Wage Determination Weblink- </a:t>
          </a:r>
          <a:r>
            <a:rPr lang="en-US" b="0" dirty="0">
              <a:solidFill>
                <a:schemeClr val="tx1"/>
              </a:solidFill>
              <a:latin typeface="+mn-lt"/>
              <a:cs typeface="Arial" panose="020B0604020202020204" pitchFamily="34" charset="0"/>
              <a:hlinkClick xmlns:r="http://schemas.openxmlformats.org/officeDocument/2006/relationships" r:id="rId1"/>
            </a:rPr>
            <a:t>https://www.dir.ca.gov/oprl/DPreWageDetermination.htm</a:t>
          </a:r>
          <a:endParaRPr lang="en-US" dirty="0">
            <a:latin typeface="+mn-lt"/>
            <a:cs typeface="Arial" panose="020B0604020202020204" pitchFamily="34" charset="0"/>
          </a:endParaRPr>
        </a:p>
      </dgm:t>
    </dgm:pt>
    <dgm:pt modelId="{F997229F-DDA3-46C7-80FB-97A230A5516F}" type="parTrans" cxnId="{F58C9D48-8611-4492-ACE1-B85C1CC1D9D3}">
      <dgm:prSet/>
      <dgm:spPr/>
      <dgm:t>
        <a:bodyPr/>
        <a:lstStyle/>
        <a:p>
          <a:endParaRPr lang="en-US"/>
        </a:p>
      </dgm:t>
    </dgm:pt>
    <dgm:pt modelId="{BC46C2E1-362C-41E3-9D4E-C6AF62A55284}" type="sibTrans" cxnId="{F58C9D48-8611-4492-ACE1-B85C1CC1D9D3}">
      <dgm:prSet/>
      <dgm:spPr/>
      <dgm:t>
        <a:bodyPr/>
        <a:lstStyle/>
        <a:p>
          <a:endParaRPr lang="en-US"/>
        </a:p>
      </dgm:t>
    </dgm:pt>
    <dgm:pt modelId="{F756315B-401A-4C30-A5AC-05FB417B0F37}">
      <dgm:prSet/>
      <dgm:spPr/>
      <dgm:t>
        <a:bodyPr/>
        <a:lstStyle/>
        <a:p>
          <a:pPr marL="285750" indent="0" algn="ctr">
            <a:lnSpc>
              <a:spcPct val="90000"/>
            </a:lnSpc>
            <a:spcBef>
              <a:spcPts val="0"/>
            </a:spcBef>
            <a:spcAft>
              <a:spcPts val="1200"/>
            </a:spcAft>
            <a:buFont typeface="Arial" panose="020B0604020202020204" pitchFamily="34" charset="0"/>
            <a:buNone/>
          </a:pPr>
          <a:r>
            <a:rPr lang="en-US" dirty="0">
              <a:solidFill>
                <a:schemeClr val="tx1"/>
              </a:solidFill>
              <a:latin typeface="+mn-lt"/>
              <a:cs typeface="Arial" panose="020B0604020202020204" pitchFamily="34" charset="0"/>
            </a:rPr>
            <a:t>&gt; Take note of Pre-Determined Increases on crafts with (**)</a:t>
          </a:r>
        </a:p>
      </dgm:t>
    </dgm:pt>
    <dgm:pt modelId="{A054F9D6-DC02-44AE-8CE4-FF1055B38D16}" type="parTrans" cxnId="{36D5382A-8C7C-4958-A041-9B2E6A2E4DA7}">
      <dgm:prSet/>
      <dgm:spPr/>
      <dgm:t>
        <a:bodyPr/>
        <a:lstStyle/>
        <a:p>
          <a:endParaRPr lang="en-US"/>
        </a:p>
      </dgm:t>
    </dgm:pt>
    <dgm:pt modelId="{3C02FF01-94D1-43CF-BCFA-E08E55B31E1D}" type="sibTrans" cxnId="{36D5382A-8C7C-4958-A041-9B2E6A2E4DA7}">
      <dgm:prSet/>
      <dgm:spPr/>
      <dgm:t>
        <a:bodyPr/>
        <a:lstStyle/>
        <a:p>
          <a:endParaRPr lang="en-US"/>
        </a:p>
      </dgm:t>
    </dgm:pt>
    <dgm:pt modelId="{8C611D26-ABAE-4C05-B47C-C1FB787A69CC}">
      <dgm:prSet/>
      <dgm:spPr/>
      <dgm:t>
        <a:bodyPr/>
        <a:lstStyle/>
        <a:p>
          <a:pPr marL="285750" indent="0" algn="ctr">
            <a:lnSpc>
              <a:spcPct val="90000"/>
            </a:lnSpc>
            <a:spcBef>
              <a:spcPts val="0"/>
            </a:spcBef>
            <a:spcAft>
              <a:spcPts val="1200"/>
            </a:spcAft>
            <a:buFont typeface="Arial" panose="020B0604020202020204" pitchFamily="34" charset="0"/>
            <a:buNone/>
          </a:pPr>
          <a:r>
            <a:rPr lang="en-US" dirty="0">
              <a:solidFill>
                <a:schemeClr val="tx1"/>
              </a:solidFill>
              <a:latin typeface="+mn-lt"/>
              <a:cs typeface="Arial" panose="020B0604020202020204" pitchFamily="34" charset="0"/>
            </a:rPr>
            <a:t>Before contract award – Subcontractor listing on Contract Form 4 prior to issuance of Notice to Proceed</a:t>
          </a:r>
        </a:p>
      </dgm:t>
    </dgm:pt>
    <dgm:pt modelId="{BFF6C5C4-0ACC-4084-8ECB-A4AAB6CC332E}" type="parTrans" cxnId="{9FEB6691-EB6A-4B95-8E44-17B35B24CD97}">
      <dgm:prSet/>
      <dgm:spPr/>
      <dgm:t>
        <a:bodyPr/>
        <a:lstStyle/>
        <a:p>
          <a:endParaRPr lang="en-US"/>
        </a:p>
      </dgm:t>
    </dgm:pt>
    <dgm:pt modelId="{95B8CDC3-285C-47A5-843C-41A5C8622007}" type="sibTrans" cxnId="{9FEB6691-EB6A-4B95-8E44-17B35B24CD97}">
      <dgm:prSet/>
      <dgm:spPr/>
      <dgm:t>
        <a:bodyPr/>
        <a:lstStyle/>
        <a:p>
          <a:endParaRPr lang="en-US"/>
        </a:p>
      </dgm:t>
    </dgm:pt>
    <dgm:pt modelId="{1C42B65F-5673-4140-8139-59A8676ABF0B}">
      <dgm:prSet/>
      <dgm:spPr/>
      <dgm:t>
        <a:bodyPr/>
        <a:lstStyle/>
        <a:p>
          <a:pPr marL="285750" indent="0" algn="ctr">
            <a:lnSpc>
              <a:spcPct val="90000"/>
            </a:lnSpc>
            <a:spcBef>
              <a:spcPts val="0"/>
            </a:spcBef>
            <a:spcAft>
              <a:spcPts val="1200"/>
            </a:spcAft>
            <a:buFont typeface="Arial" panose="020B0604020202020204" pitchFamily="34" charset="0"/>
            <a:buNone/>
          </a:pPr>
          <a:r>
            <a:rPr lang="en-US" dirty="0">
              <a:solidFill>
                <a:schemeClr val="tx1"/>
              </a:solidFill>
              <a:latin typeface="+mn-lt"/>
              <a:cs typeface="Arial" panose="020B0604020202020204" pitchFamily="34" charset="0"/>
            </a:rPr>
            <a:t>After Contract award – Notify VTA of additional subcontractor after issuance of Notice to Proceed</a:t>
          </a:r>
        </a:p>
      </dgm:t>
    </dgm:pt>
    <dgm:pt modelId="{CDA47DA1-44E1-4479-AC58-5C7F1410231D}" type="parTrans" cxnId="{85F2B029-5AA0-481C-86A5-8C6CFB69134E}">
      <dgm:prSet/>
      <dgm:spPr/>
      <dgm:t>
        <a:bodyPr/>
        <a:lstStyle/>
        <a:p>
          <a:endParaRPr lang="en-US"/>
        </a:p>
      </dgm:t>
    </dgm:pt>
    <dgm:pt modelId="{FE9F6DAC-E795-4A3D-B05D-6C9A2C1824D7}" type="sibTrans" cxnId="{85F2B029-5AA0-481C-86A5-8C6CFB69134E}">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104509" custScaleY="1089380" custLinFactNeighborX="-2964">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99137" custLinFactX="37506" custLinFactNeighborX="100000" custLinFactNeighborY="-2068"/>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27854" custScaleY="99380" custLinFactX="-1017" custLinFactNeighborX="-100000" custLinFactNeighborY="-1440">
        <dgm:presLayoutVars>
          <dgm:bulletEnabled val="1"/>
        </dgm:presLayoutVars>
      </dgm:prSet>
      <dgm:spPr/>
    </dgm:pt>
  </dgm:ptLst>
  <dgm:cxnLst>
    <dgm:cxn modelId="{D4064E01-3CE8-4419-A910-1276C5768597}" type="presOf" srcId="{9F7C62CF-865F-486F-A5B1-BCE778F6CC0B}" destId="{FE24945C-AF4A-48E2-80B3-A3A358E4AE3A}" srcOrd="0" destOrd="0" presId="urn:diagrams.loki3.com/BracketList"/>
    <dgm:cxn modelId="{E6F0CA19-3624-4318-A5ED-77CC66231818}" type="presOf" srcId="{40EE74B8-6CF2-437B-863E-19B36053E6B2}" destId="{0E88C2A7-0009-460C-83FA-392BB81864A4}" srcOrd="0" destOrd="0" presId="urn:diagrams.loki3.com/BracketList"/>
    <dgm:cxn modelId="{98A20F20-FFD5-4874-9C6B-A85E464B91B6}" srcId="{9F7C62CF-865F-486F-A5B1-BCE778F6CC0B}" destId="{6D4872B8-5313-4F64-A711-548C9EC80F63}" srcOrd="0" destOrd="0" parTransId="{CC619B1D-B5CC-4731-9C87-9277F0BA6392}" sibTransId="{1F8B7CF2-7ED1-4B00-A3C8-3239E75BDDC1}"/>
    <dgm:cxn modelId="{E48FD423-0B80-49E0-B897-428998A7086A}" type="presOf" srcId="{8C611D26-ABAE-4C05-B47C-C1FB787A69CC}" destId="{6B8FF2BF-A383-4B4B-B0F7-6227B0769928}" srcOrd="0" destOrd="6" presId="urn:diagrams.loki3.com/BracketList"/>
    <dgm:cxn modelId="{85F2B029-5AA0-481C-86A5-8C6CFB69134E}" srcId="{9F7C62CF-865F-486F-A5B1-BCE778F6CC0B}" destId="{1C42B65F-5673-4140-8139-59A8676ABF0B}" srcOrd="7" destOrd="0" parTransId="{CDA47DA1-44E1-4479-AC58-5C7F1410231D}" sibTransId="{FE9F6DAC-E795-4A3D-B05D-6C9A2C1824D7}"/>
    <dgm:cxn modelId="{36D5382A-8C7C-4958-A041-9B2E6A2E4DA7}" srcId="{9F7C62CF-865F-486F-A5B1-BCE778F6CC0B}" destId="{F756315B-401A-4C30-A5AC-05FB417B0F37}" srcOrd="5" destOrd="0" parTransId="{A054F9D6-DC02-44AE-8CE4-FF1055B38D16}" sibTransId="{3C02FF01-94D1-43CF-BCFA-E08E55B31E1D}"/>
    <dgm:cxn modelId="{7579272D-6C0C-4BDC-B5BA-2852FA095226}" type="presOf" srcId="{6D4872B8-5313-4F64-A711-548C9EC80F63}" destId="{6B8FF2BF-A383-4B4B-B0F7-6227B0769928}" srcOrd="0" destOrd="0" presId="urn:diagrams.loki3.com/BracketList"/>
    <dgm:cxn modelId="{7CBDC740-8F78-49FC-A04A-9CDBBDA9C2AB}" type="presOf" srcId="{1C42B65F-5673-4140-8139-59A8676ABF0B}" destId="{6B8FF2BF-A383-4B4B-B0F7-6227B0769928}" srcOrd="0" destOrd="7" presId="urn:diagrams.loki3.com/BracketList"/>
    <dgm:cxn modelId="{F58C9D48-8611-4492-ACE1-B85C1CC1D9D3}" srcId="{9F7C62CF-865F-486F-A5B1-BCE778F6CC0B}" destId="{058056BC-C36B-48CF-85DB-AAB5ABECCA77}" srcOrd="4" destOrd="0" parTransId="{F997229F-DDA3-46C7-80FB-97A230A5516F}" sibTransId="{BC46C2E1-362C-41E3-9D4E-C6AF62A55284}"/>
    <dgm:cxn modelId="{EE79884D-4EC9-40C5-AE5B-E511A4F0092B}" type="presOf" srcId="{2B415B0B-E11B-41E2-9306-582DADC7DBC9}" destId="{6B8FF2BF-A383-4B4B-B0F7-6227B0769928}" srcOrd="0" destOrd="2" presId="urn:diagrams.loki3.com/BracketList"/>
    <dgm:cxn modelId="{6A494357-262F-4854-95CF-EE6F519E42A0}" type="presOf" srcId="{F756315B-401A-4C30-A5AC-05FB417B0F37}" destId="{6B8FF2BF-A383-4B4B-B0F7-6227B0769928}" srcOrd="0" destOrd="5" presId="urn:diagrams.loki3.com/BracketList"/>
    <dgm:cxn modelId="{202AF65A-9515-443D-A6A0-73878F1C5C18}" srcId="{40EE74B8-6CF2-437B-863E-19B36053E6B2}" destId="{9F7C62CF-865F-486F-A5B1-BCE778F6CC0B}" srcOrd="0" destOrd="0" parTransId="{DD434C7E-1F19-4F13-8F9B-9A68A6A00109}" sibTransId="{9DFB97A3-0422-49A7-9A87-C4468DFE82E9}"/>
    <dgm:cxn modelId="{D03C2F91-D39B-4AC4-80E9-4132D4A6901A}" type="presOf" srcId="{058056BC-C36B-48CF-85DB-AAB5ABECCA77}" destId="{6B8FF2BF-A383-4B4B-B0F7-6227B0769928}" srcOrd="0" destOrd="4" presId="urn:diagrams.loki3.com/BracketList"/>
    <dgm:cxn modelId="{9FEB6691-EB6A-4B95-8E44-17B35B24CD97}" srcId="{9F7C62CF-865F-486F-A5B1-BCE778F6CC0B}" destId="{8C611D26-ABAE-4C05-B47C-C1FB787A69CC}" srcOrd="6" destOrd="0" parTransId="{BFF6C5C4-0ACC-4084-8ECB-A4AAB6CC332E}" sibTransId="{95B8CDC3-285C-47A5-843C-41A5C8622007}"/>
    <dgm:cxn modelId="{4C6689D3-2DF9-474D-A358-4851F0603F95}" srcId="{9F7C62CF-865F-486F-A5B1-BCE778F6CC0B}" destId="{6FEFC7F2-7FAF-41FB-A3D5-4E1471DAED2F}" srcOrd="3" destOrd="0" parTransId="{8192A3D9-03FF-443E-A139-330191190A8B}" sibTransId="{ADF951FA-A974-4DEE-BEDF-A4EE823205B2}"/>
    <dgm:cxn modelId="{A1560AD9-6A6E-4107-B34D-022A9D1173CD}" srcId="{9F7C62CF-865F-486F-A5B1-BCE778F6CC0B}" destId="{56F0CB61-F737-41D6-891D-EE19DD3FD9EE}" srcOrd="1" destOrd="0" parTransId="{E8EC9796-494E-4BDD-A2FC-D8885FFFA831}" sibTransId="{1B727B1A-7FB0-438C-BBEC-3B1B47D2BF87}"/>
    <dgm:cxn modelId="{CCCC06E2-28DE-432C-9306-53BCF655942F}" type="presOf" srcId="{6FEFC7F2-7FAF-41FB-A3D5-4E1471DAED2F}" destId="{6B8FF2BF-A383-4B4B-B0F7-6227B0769928}" srcOrd="0" destOrd="3" presId="urn:diagrams.loki3.com/BracketList"/>
    <dgm:cxn modelId="{5577ACF3-37A5-4F29-9494-0E89D14ED9D6}" srcId="{9F7C62CF-865F-486F-A5B1-BCE778F6CC0B}" destId="{2B415B0B-E11B-41E2-9306-582DADC7DBC9}" srcOrd="2" destOrd="0" parTransId="{025C21DE-454F-433A-90BA-17DAAF137E80}" sibTransId="{F36833DC-5570-404D-A069-DE210661ABE1}"/>
    <dgm:cxn modelId="{4DF63CFF-D044-484C-B8C9-3AEB6DF626C7}" type="presOf" srcId="{56F0CB61-F737-41D6-891D-EE19DD3FD9EE}" destId="{6B8FF2BF-A383-4B4B-B0F7-6227B0769928}" srcOrd="0" destOrd="1" presId="urn:diagrams.loki3.com/BracketList"/>
    <dgm:cxn modelId="{1D72500F-386D-472C-BC2E-375A39CAE7C8}" type="presParOf" srcId="{0E88C2A7-0009-460C-83FA-392BB81864A4}" destId="{4FDE63C9-D333-4F6D-ACE4-766DFE4AF42A}" srcOrd="0" destOrd="0" presId="urn:diagrams.loki3.com/BracketList"/>
    <dgm:cxn modelId="{8C08EEAF-33EB-432C-B5D0-BC0B6987C6C0}" type="presParOf" srcId="{4FDE63C9-D333-4F6D-ACE4-766DFE4AF42A}" destId="{FE24945C-AF4A-48E2-80B3-A3A358E4AE3A}" srcOrd="0" destOrd="0" presId="urn:diagrams.loki3.com/BracketList"/>
    <dgm:cxn modelId="{CFDCB352-6B89-41E9-A017-D4198E848CCF}" type="presParOf" srcId="{4FDE63C9-D333-4F6D-ACE4-766DFE4AF42A}" destId="{7998F90B-8312-4B44-93E3-B455EDB188E1}" srcOrd="1" destOrd="0" presId="urn:diagrams.loki3.com/BracketList"/>
    <dgm:cxn modelId="{C08EC922-1A5B-4949-AFEC-D2BB32A4AE7B}" type="presParOf" srcId="{4FDE63C9-D333-4F6D-ACE4-766DFE4AF42A}" destId="{9B22C27B-9E7F-4B0E-842F-87EF15236334}" srcOrd="2" destOrd="0" presId="urn:diagrams.loki3.com/BracketList"/>
    <dgm:cxn modelId="{501EC1B5-0678-4860-9639-4F33371E2145}"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600" b="0" dirty="0">
              <a:solidFill>
                <a:schemeClr val="bg1"/>
              </a:solidFill>
            </a:rPr>
            <a:t>CONTRACT COMPLIANCE</a:t>
          </a:r>
          <a:endParaRPr lang="en-US" sz="2600" b="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800" b="0"/>
        </a:p>
      </dgm:t>
    </dgm:pt>
    <dgm:pt modelId="{9DFB97A3-0422-49A7-9A87-C4468DFE82E9}" type="sibTrans" cxnId="{202AF65A-9515-443D-A6A0-73878F1C5C18}">
      <dgm:prSet/>
      <dgm:spPr/>
      <dgm:t>
        <a:bodyPr/>
        <a:lstStyle/>
        <a:p>
          <a:endParaRPr lang="en-US" sz="2800" b="0"/>
        </a:p>
      </dgm:t>
    </dgm:pt>
    <dgm:pt modelId="{6D4872B8-5313-4F64-A711-548C9EC80F63}">
      <dgm:prSet custT="1"/>
      <dgm:spPr>
        <a:solidFill>
          <a:schemeClr val="accent4">
            <a:lumMod val="60000"/>
            <a:lumOff val="40000"/>
          </a:schemeClr>
        </a:solidFill>
        <a:ln>
          <a:noFill/>
        </a:ln>
        <a:scene3d>
          <a:camera prst="orthographicFront"/>
          <a:lightRig rig="threePt" dir="t"/>
        </a:scene3d>
        <a:sp3d>
          <a:bevelT/>
        </a:sp3d>
      </dgm:spPr>
      <dgm:t>
        <a:bodyPr lIns="137160" tIns="137160" rIns="182880" bIns="137160"/>
        <a:lstStyle/>
        <a:p>
          <a:pPr marL="285750" indent="0" algn="ctr">
            <a:lnSpc>
              <a:spcPct val="90000"/>
            </a:lnSpc>
            <a:spcBef>
              <a:spcPts val="0"/>
            </a:spcBef>
            <a:spcAft>
              <a:spcPts val="1200"/>
            </a:spcAft>
            <a:buFont typeface="Arial" panose="020B0604020202020204" pitchFamily="34" charset="0"/>
            <a:buNone/>
          </a:pPr>
          <a:endParaRPr lang="en-US" sz="2500" b="1" u="sng" dirty="0">
            <a:solidFill>
              <a:srgbClr val="C00000"/>
            </a:solidFill>
          </a:endParaRPr>
        </a:p>
      </dgm:t>
    </dgm:pt>
    <dgm:pt modelId="{1F8B7CF2-7ED1-4B00-A3C8-3239E75BDDC1}" type="sibTrans" cxnId="{98A20F20-FFD5-4874-9C6B-A85E464B91B6}">
      <dgm:prSet/>
      <dgm:spPr/>
      <dgm:t>
        <a:bodyPr/>
        <a:lstStyle/>
        <a:p>
          <a:endParaRPr lang="en-US" b="0"/>
        </a:p>
      </dgm:t>
    </dgm:pt>
    <dgm:pt modelId="{CC619B1D-B5CC-4731-9C87-9277F0BA6392}" type="parTrans" cxnId="{98A20F20-FFD5-4874-9C6B-A85E464B91B6}">
      <dgm:prSet/>
      <dgm:spPr/>
      <dgm:t>
        <a:bodyPr/>
        <a:lstStyle/>
        <a:p>
          <a:endParaRPr lang="en-US" b="0"/>
        </a:p>
      </dgm:t>
    </dgm:pt>
    <dgm:pt modelId="{BACDD3DB-E34A-4460-9827-E4BBE8F4E2DD}">
      <dgm:prSet/>
      <dgm:spPr/>
      <dgm:t>
        <a:bodyPr/>
        <a:lstStyle/>
        <a:p>
          <a:endParaRPr lang="en-US" sz="2500" dirty="0"/>
        </a:p>
      </dgm:t>
    </dgm:pt>
    <dgm:pt modelId="{E3E29AB0-6A30-44DA-A9A0-59D9943DDDCF}" type="parTrans" cxnId="{5EB611A4-9955-4A47-B071-DCA495566E0F}">
      <dgm:prSet/>
      <dgm:spPr/>
      <dgm:t>
        <a:bodyPr/>
        <a:lstStyle/>
        <a:p>
          <a:endParaRPr lang="en-US"/>
        </a:p>
      </dgm:t>
    </dgm:pt>
    <dgm:pt modelId="{B133A49B-0D2B-46FF-A3AE-35165E41E4F9}" type="sibTrans" cxnId="{5EB611A4-9955-4A47-B071-DCA495566E0F}">
      <dgm:prSet/>
      <dgm:spPr/>
      <dgm:t>
        <a:bodyPr/>
        <a:lstStyle/>
        <a:p>
          <a:endParaRPr lang="en-US"/>
        </a:p>
      </dgm:t>
    </dgm:pt>
    <dgm:pt modelId="{76E62A43-6ACE-4FD5-9B29-1B533E0D153E}">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dirty="0">
              <a:solidFill>
                <a:schemeClr val="tx1"/>
              </a:solidFill>
              <a:latin typeface="+mn-lt"/>
              <a:cs typeface="Arial" panose="020B0604020202020204" pitchFamily="34" charset="0"/>
            </a:rPr>
            <a:t>B:   SC 6.7: Permits, Fees &amp; Inspection  </a:t>
          </a:r>
          <a:endParaRPr lang="en-US" sz="2800" b="1" u="sng" dirty="0">
            <a:solidFill>
              <a:schemeClr val="tx1"/>
            </a:solidFill>
            <a:latin typeface="+mn-lt"/>
          </a:endParaRPr>
        </a:p>
      </dgm:t>
    </dgm:pt>
    <dgm:pt modelId="{60ACCF13-8178-4457-9D2E-024388A46029}" type="parTrans" cxnId="{B17B7B07-5BE9-43C0-9C3E-620ADE27B8F5}">
      <dgm:prSet/>
      <dgm:spPr/>
      <dgm:t>
        <a:bodyPr/>
        <a:lstStyle/>
        <a:p>
          <a:endParaRPr lang="en-US"/>
        </a:p>
      </dgm:t>
    </dgm:pt>
    <dgm:pt modelId="{A125CF77-BED2-45C2-AD9C-1E2BCA3E7B4C}" type="sibTrans" cxnId="{B17B7B07-5BE9-43C0-9C3E-620ADE27B8F5}">
      <dgm:prSet/>
      <dgm:spPr/>
      <dgm:t>
        <a:bodyPr/>
        <a:lstStyle/>
        <a:p>
          <a:endParaRPr lang="en-US"/>
        </a:p>
      </dgm:t>
    </dgm:pt>
    <dgm:pt modelId="{03E15ED4-213C-4F66-AB30-9BD713E606F2}">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dirty="0">
              <a:solidFill>
                <a:schemeClr val="tx1"/>
              </a:solidFill>
              <a:latin typeface="+mn-lt"/>
              <a:cs typeface="Arial" panose="020B0604020202020204" pitchFamily="34" charset="0"/>
            </a:rPr>
            <a:t>Contractor shall obtain and pay necessary permits from building, electrical, plumbing, mechanical or encroachment permits and will include the cost of all permits in the bid price</a:t>
          </a:r>
        </a:p>
      </dgm:t>
    </dgm:pt>
    <dgm:pt modelId="{F9A780A9-BE90-455A-890B-C87A5AA89B14}" type="parTrans" cxnId="{A20A7EC9-00B4-4373-8F26-977447970FCA}">
      <dgm:prSet/>
      <dgm:spPr/>
      <dgm:t>
        <a:bodyPr/>
        <a:lstStyle/>
        <a:p>
          <a:endParaRPr lang="en-US"/>
        </a:p>
      </dgm:t>
    </dgm:pt>
    <dgm:pt modelId="{78E35C68-9323-4C62-8E4A-C0933D367041}" type="sibTrans" cxnId="{A20A7EC9-00B4-4373-8F26-977447970FCA}">
      <dgm:prSet/>
      <dgm:spPr/>
      <dgm:t>
        <a:bodyPr/>
        <a:lstStyle/>
        <a:p>
          <a:endParaRPr lang="en-US"/>
        </a:p>
      </dgm:t>
    </dgm:pt>
    <dgm:pt modelId="{DE19DF26-7F7F-47CA-8A5E-26D29B258FBD}">
      <dgm:prSet custT="1"/>
      <dgm:spPr/>
      <dgm:t>
        <a:bodyPr/>
        <a:lstStyle/>
        <a:p>
          <a:pPr marL="285750" indent="0" algn="ctr">
            <a:lnSpc>
              <a:spcPct val="90000"/>
            </a:lnSpc>
            <a:spcBef>
              <a:spcPts val="0"/>
            </a:spcBef>
            <a:spcAft>
              <a:spcPts val="1200"/>
            </a:spcAft>
            <a:buFont typeface="Arial" panose="020B0604020202020204" pitchFamily="34" charset="0"/>
            <a:buNone/>
          </a:pPr>
          <a:endParaRPr lang="en-US" sz="2800" b="1" dirty="0">
            <a:solidFill>
              <a:schemeClr val="tx1"/>
            </a:solidFill>
            <a:latin typeface="+mn-lt"/>
          </a:endParaRPr>
        </a:p>
      </dgm:t>
    </dgm:pt>
    <dgm:pt modelId="{47489116-83D6-4270-B197-B93A118A9045}" type="parTrans" cxnId="{915CA3FC-20A7-4D68-9E69-F56FFB7A35B5}">
      <dgm:prSet/>
      <dgm:spPr/>
      <dgm:t>
        <a:bodyPr/>
        <a:lstStyle/>
        <a:p>
          <a:endParaRPr lang="en-US"/>
        </a:p>
      </dgm:t>
    </dgm:pt>
    <dgm:pt modelId="{04BCEF7E-089C-4CF2-87D7-A3847C4E332D}" type="sibTrans" cxnId="{915CA3FC-20A7-4D68-9E69-F56FFB7A35B5}">
      <dgm:prSet/>
      <dgm:spPr/>
      <dgm:t>
        <a:bodyPr/>
        <a:lstStyle/>
        <a:p>
          <a:endParaRPr lang="en-US"/>
        </a:p>
      </dgm:t>
    </dgm:pt>
    <dgm:pt modelId="{B14155D7-A0DB-45F1-A1ED-EA23D4200954}">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dirty="0">
              <a:solidFill>
                <a:schemeClr val="tx1"/>
              </a:solidFill>
              <a:latin typeface="+mn-lt"/>
              <a:cs typeface="Arial" panose="020B0604020202020204" pitchFamily="34" charset="0"/>
            </a:rPr>
            <a:t>C: SC 6.11: Work Sequence &amp; Constraints</a:t>
          </a:r>
        </a:p>
      </dgm:t>
    </dgm:pt>
    <dgm:pt modelId="{F24CA6AA-A55D-490B-AB12-8B3FE0ED7206}" type="parTrans" cxnId="{CE76A4DE-9F7E-4839-BECE-21F8DA201B60}">
      <dgm:prSet/>
      <dgm:spPr/>
      <dgm:t>
        <a:bodyPr/>
        <a:lstStyle/>
        <a:p>
          <a:endParaRPr lang="en-US"/>
        </a:p>
      </dgm:t>
    </dgm:pt>
    <dgm:pt modelId="{D6855F11-7B47-4DF4-868A-1BBEB7990864}" type="sibTrans" cxnId="{CE76A4DE-9F7E-4839-BECE-21F8DA201B60}">
      <dgm:prSet/>
      <dgm:spPr/>
      <dgm:t>
        <a:bodyPr/>
        <a:lstStyle/>
        <a:p>
          <a:endParaRPr lang="en-US"/>
        </a:p>
      </dgm:t>
    </dgm:pt>
    <dgm:pt modelId="{129AFCEF-A608-4842-BAAF-C8ABF59BA469}">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Contractor is responsible for the coordination of electrical utility shutdowns required.</a:t>
          </a:r>
          <a:endParaRPr lang="en-US" sz="2800" b="1" dirty="0">
            <a:solidFill>
              <a:schemeClr val="tx1"/>
            </a:solidFill>
            <a:latin typeface="+mn-lt"/>
            <a:cs typeface="Arial" panose="020B0604020202020204" pitchFamily="34" charset="0"/>
          </a:endParaRPr>
        </a:p>
      </dgm:t>
    </dgm:pt>
    <dgm:pt modelId="{673C9855-3348-4190-AB97-49007F070CD2}" type="parTrans" cxnId="{E53AC5D2-7E0A-42E0-B93D-5C30B806F6D8}">
      <dgm:prSet/>
      <dgm:spPr/>
      <dgm:t>
        <a:bodyPr/>
        <a:lstStyle/>
        <a:p>
          <a:endParaRPr lang="en-US"/>
        </a:p>
      </dgm:t>
    </dgm:pt>
    <dgm:pt modelId="{A7B76235-6D2E-4500-9FD9-7F564232A1BA}" type="sibTrans" cxnId="{E53AC5D2-7E0A-42E0-B93D-5C30B806F6D8}">
      <dgm:prSet/>
      <dgm:spPr/>
      <dgm:t>
        <a:bodyPr/>
        <a:lstStyle/>
        <a:p>
          <a:endParaRPr lang="en-US"/>
        </a:p>
      </dgm:t>
    </dgm:pt>
    <dgm:pt modelId="{22F47115-B406-4D4C-8C9D-E2D4497685D3}">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dirty="0">
              <a:solidFill>
                <a:schemeClr val="tx1"/>
              </a:solidFill>
              <a:latin typeface="+mn-lt"/>
              <a:cs typeface="Arial" panose="020B0604020202020204" pitchFamily="34" charset="0"/>
            </a:rPr>
            <a:t>Work will be performed on an active facility with on going 24 hours/day operations and maintenance activities</a:t>
          </a:r>
        </a:p>
      </dgm:t>
    </dgm:pt>
    <dgm:pt modelId="{7DA8F743-4E05-4719-BB3E-A11A190F1891}" type="parTrans" cxnId="{6FD61CC7-3302-4E7E-836B-498A57D3128A}">
      <dgm:prSet/>
      <dgm:spPr/>
      <dgm:t>
        <a:bodyPr/>
        <a:lstStyle/>
        <a:p>
          <a:endParaRPr lang="en-US"/>
        </a:p>
      </dgm:t>
    </dgm:pt>
    <dgm:pt modelId="{0C3EFC37-7774-4DA8-BD83-F01940B10DF4}" type="sibTrans" cxnId="{6FD61CC7-3302-4E7E-836B-498A57D3128A}">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104509" custScaleY="1089380" custLinFactNeighborX="-2964">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99137" custLinFactX="37506" custLinFactNeighborX="100000" custLinFactNeighborY="-2068"/>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27854" custScaleY="108542" custLinFactX="-1017" custLinFactNeighborX="-100000" custLinFactNeighborY="-1440">
        <dgm:presLayoutVars>
          <dgm:bulletEnabled val="1"/>
        </dgm:presLayoutVars>
      </dgm:prSet>
      <dgm:spPr/>
    </dgm:pt>
  </dgm:ptLst>
  <dgm:cxnLst>
    <dgm:cxn modelId="{D4064E01-3CE8-4419-A910-1276C5768597}" type="presOf" srcId="{9F7C62CF-865F-486F-A5B1-BCE778F6CC0B}" destId="{FE24945C-AF4A-48E2-80B3-A3A358E4AE3A}" srcOrd="0" destOrd="0" presId="urn:diagrams.loki3.com/BracketList"/>
    <dgm:cxn modelId="{B17B7B07-5BE9-43C0-9C3E-620ADE27B8F5}" srcId="{9F7C62CF-865F-486F-A5B1-BCE778F6CC0B}" destId="{76E62A43-6ACE-4FD5-9B29-1B533E0D153E}" srcOrd="1" destOrd="0" parTransId="{60ACCF13-8178-4457-9D2E-024388A46029}" sibTransId="{A125CF77-BED2-45C2-AD9C-1E2BCA3E7B4C}"/>
    <dgm:cxn modelId="{E6F0CA19-3624-4318-A5ED-77CC66231818}" type="presOf" srcId="{40EE74B8-6CF2-437B-863E-19B36053E6B2}" destId="{0E88C2A7-0009-460C-83FA-392BB81864A4}" srcOrd="0" destOrd="0" presId="urn:diagrams.loki3.com/BracketList"/>
    <dgm:cxn modelId="{98A20F20-FFD5-4874-9C6B-A85E464B91B6}" srcId="{9F7C62CF-865F-486F-A5B1-BCE778F6CC0B}" destId="{6D4872B8-5313-4F64-A711-548C9EC80F63}" srcOrd="0" destOrd="0" parTransId="{CC619B1D-B5CC-4731-9C87-9277F0BA6392}" sibTransId="{1F8B7CF2-7ED1-4B00-A3C8-3239E75BDDC1}"/>
    <dgm:cxn modelId="{7579272D-6C0C-4BDC-B5BA-2852FA095226}" type="presOf" srcId="{6D4872B8-5313-4F64-A711-548C9EC80F63}" destId="{6B8FF2BF-A383-4B4B-B0F7-6227B0769928}" srcOrd="0" destOrd="0" presId="urn:diagrams.loki3.com/BracketList"/>
    <dgm:cxn modelId="{E3BD9F42-238E-4EB5-A629-66AD1415CB94}" type="presOf" srcId="{B14155D7-A0DB-45F1-A1ED-EA23D4200954}" destId="{6B8FF2BF-A383-4B4B-B0F7-6227B0769928}" srcOrd="0" destOrd="4" presId="urn:diagrams.loki3.com/BracketList"/>
    <dgm:cxn modelId="{65DEDB49-1F0D-48E6-9A5C-F2E6E82ACBA9}" type="presOf" srcId="{22F47115-B406-4D4C-8C9D-E2D4497685D3}" destId="{6B8FF2BF-A383-4B4B-B0F7-6227B0769928}" srcOrd="0" destOrd="6" presId="urn:diagrams.loki3.com/BracketList"/>
    <dgm:cxn modelId="{202AF65A-9515-443D-A6A0-73878F1C5C18}" srcId="{40EE74B8-6CF2-437B-863E-19B36053E6B2}" destId="{9F7C62CF-865F-486F-A5B1-BCE778F6CC0B}" srcOrd="0" destOrd="0" parTransId="{DD434C7E-1F19-4F13-8F9B-9A68A6A00109}" sibTransId="{9DFB97A3-0422-49A7-9A87-C4468DFE82E9}"/>
    <dgm:cxn modelId="{144B137D-A0AF-40C5-9C18-BE4FECF6000F}" type="presOf" srcId="{BACDD3DB-E34A-4460-9827-E4BBE8F4E2DD}" destId="{6B8FF2BF-A383-4B4B-B0F7-6227B0769928}" srcOrd="0" destOrd="7" presId="urn:diagrams.loki3.com/BracketList"/>
    <dgm:cxn modelId="{3895759F-285A-4707-B44C-3FAF32F32B1B}" type="presOf" srcId="{03E15ED4-213C-4F66-AB30-9BD713E606F2}" destId="{6B8FF2BF-A383-4B4B-B0F7-6227B0769928}" srcOrd="0" destOrd="2" presId="urn:diagrams.loki3.com/BracketList"/>
    <dgm:cxn modelId="{5EB611A4-9955-4A47-B071-DCA495566E0F}" srcId="{9F7C62CF-865F-486F-A5B1-BCE778F6CC0B}" destId="{BACDD3DB-E34A-4460-9827-E4BBE8F4E2DD}" srcOrd="7" destOrd="0" parTransId="{E3E29AB0-6A30-44DA-A9A0-59D9943DDDCF}" sibTransId="{B133A49B-0D2B-46FF-A3AE-35165E41E4F9}"/>
    <dgm:cxn modelId="{70CEE2B8-1350-4795-9117-615329B95DA0}" type="presOf" srcId="{DE19DF26-7F7F-47CA-8A5E-26D29B258FBD}" destId="{6B8FF2BF-A383-4B4B-B0F7-6227B0769928}" srcOrd="0" destOrd="3" presId="urn:diagrams.loki3.com/BracketList"/>
    <dgm:cxn modelId="{DB4980BE-F29D-41A9-AF89-3CC7A886F04A}" type="presOf" srcId="{129AFCEF-A608-4842-BAAF-C8ABF59BA469}" destId="{6B8FF2BF-A383-4B4B-B0F7-6227B0769928}" srcOrd="0" destOrd="5" presId="urn:diagrams.loki3.com/BracketList"/>
    <dgm:cxn modelId="{6FD61CC7-3302-4E7E-836B-498A57D3128A}" srcId="{9F7C62CF-865F-486F-A5B1-BCE778F6CC0B}" destId="{22F47115-B406-4D4C-8C9D-E2D4497685D3}" srcOrd="6" destOrd="0" parTransId="{7DA8F743-4E05-4719-BB3E-A11A190F1891}" sibTransId="{0C3EFC37-7774-4DA8-BD83-F01940B10DF4}"/>
    <dgm:cxn modelId="{A20A7EC9-00B4-4373-8F26-977447970FCA}" srcId="{9F7C62CF-865F-486F-A5B1-BCE778F6CC0B}" destId="{03E15ED4-213C-4F66-AB30-9BD713E606F2}" srcOrd="2" destOrd="0" parTransId="{F9A780A9-BE90-455A-890B-C87A5AA89B14}" sibTransId="{78E35C68-9323-4C62-8E4A-C0933D367041}"/>
    <dgm:cxn modelId="{E53AC5D2-7E0A-42E0-B93D-5C30B806F6D8}" srcId="{9F7C62CF-865F-486F-A5B1-BCE778F6CC0B}" destId="{129AFCEF-A608-4842-BAAF-C8ABF59BA469}" srcOrd="5" destOrd="0" parTransId="{673C9855-3348-4190-AB97-49007F070CD2}" sibTransId="{A7B76235-6D2E-4500-9FD9-7F564232A1BA}"/>
    <dgm:cxn modelId="{CE76A4DE-9F7E-4839-BECE-21F8DA201B60}" srcId="{9F7C62CF-865F-486F-A5B1-BCE778F6CC0B}" destId="{B14155D7-A0DB-45F1-A1ED-EA23D4200954}" srcOrd="4" destOrd="0" parTransId="{F24CA6AA-A55D-490B-AB12-8B3FE0ED7206}" sibTransId="{D6855F11-7B47-4DF4-868A-1BBEB7990864}"/>
    <dgm:cxn modelId="{30C2CBF5-10EE-4B54-BF2A-B2BD263D0586}" type="presOf" srcId="{76E62A43-6ACE-4FD5-9B29-1B533E0D153E}" destId="{6B8FF2BF-A383-4B4B-B0F7-6227B0769928}" srcOrd="0" destOrd="1" presId="urn:diagrams.loki3.com/BracketList"/>
    <dgm:cxn modelId="{915CA3FC-20A7-4D68-9E69-F56FFB7A35B5}" srcId="{9F7C62CF-865F-486F-A5B1-BCE778F6CC0B}" destId="{DE19DF26-7F7F-47CA-8A5E-26D29B258FBD}" srcOrd="3" destOrd="0" parTransId="{47489116-83D6-4270-B197-B93A118A9045}" sibTransId="{04BCEF7E-089C-4CF2-87D7-A3847C4E332D}"/>
    <dgm:cxn modelId="{1D72500F-386D-472C-BC2E-375A39CAE7C8}" type="presParOf" srcId="{0E88C2A7-0009-460C-83FA-392BB81864A4}" destId="{4FDE63C9-D333-4F6D-ACE4-766DFE4AF42A}" srcOrd="0" destOrd="0" presId="urn:diagrams.loki3.com/BracketList"/>
    <dgm:cxn modelId="{8C08EEAF-33EB-432C-B5D0-BC0B6987C6C0}" type="presParOf" srcId="{4FDE63C9-D333-4F6D-ACE4-766DFE4AF42A}" destId="{FE24945C-AF4A-48E2-80B3-A3A358E4AE3A}" srcOrd="0" destOrd="0" presId="urn:diagrams.loki3.com/BracketList"/>
    <dgm:cxn modelId="{CFDCB352-6B89-41E9-A017-D4198E848CCF}" type="presParOf" srcId="{4FDE63C9-D333-4F6D-ACE4-766DFE4AF42A}" destId="{7998F90B-8312-4B44-93E3-B455EDB188E1}" srcOrd="1" destOrd="0" presId="urn:diagrams.loki3.com/BracketList"/>
    <dgm:cxn modelId="{C08EC922-1A5B-4949-AFEC-D2BB32A4AE7B}" type="presParOf" srcId="{4FDE63C9-D333-4F6D-ACE4-766DFE4AF42A}" destId="{9B22C27B-9E7F-4B0E-842F-87EF15236334}" srcOrd="2" destOrd="0" presId="urn:diagrams.loki3.com/BracketList"/>
    <dgm:cxn modelId="{501EC1B5-0678-4860-9639-4F33371E2145}"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AB3309-9EDC-42A7-A4C1-15C3CB05DB26}" type="doc">
      <dgm:prSet loTypeId="urn:microsoft.com/office/officeart/2005/8/layout/list1" loCatId="list" qsTypeId="urn:microsoft.com/office/officeart/2005/8/quickstyle/3d2" qsCatId="3D" csTypeId="urn:microsoft.com/office/officeart/2005/8/colors/accent1_2" csCatId="accent1" phldr="1"/>
      <dgm:spPr/>
      <dgm:t>
        <a:bodyPr/>
        <a:lstStyle/>
        <a:p>
          <a:endParaRPr lang="en-US"/>
        </a:p>
      </dgm:t>
    </dgm:pt>
    <dgm:pt modelId="{7CB0B4EE-1A29-469F-A682-F7CE7394A76D}">
      <dgm:prSet custT="1"/>
      <dgm:spPr>
        <a:solidFill>
          <a:schemeClr val="accent1">
            <a:lumMod val="75000"/>
          </a:schemeClr>
        </a:solidFill>
      </dgm:spPr>
      <dgm:t>
        <a:bodyPr/>
        <a:lstStyle/>
        <a:p>
          <a:pPr algn="l" rtl="0"/>
          <a:r>
            <a:rPr kumimoji="1" lang="en-US" sz="2700" dirty="0">
              <a:effectLst>
                <a:outerShdw blurRad="38100" dist="38100" dir="2700000" algn="tl">
                  <a:srgbClr val="000000">
                    <a:alpha val="43137"/>
                  </a:srgbClr>
                </a:outerShdw>
              </a:effectLst>
            </a:rPr>
            <a:t>SITE TOUR</a:t>
          </a:r>
          <a:endParaRPr lang="en-US" sz="2700" dirty="0">
            <a:effectLst>
              <a:outerShdw blurRad="38100" dist="38100" dir="2700000" algn="tl">
                <a:srgbClr val="000000">
                  <a:alpha val="43137"/>
                </a:srgbClr>
              </a:outerShdw>
            </a:effectLst>
          </a:endParaRPr>
        </a:p>
      </dgm:t>
    </dgm:pt>
    <dgm:pt modelId="{A6C27F32-BD2D-4A9D-8239-F54CA1BA38FF}" type="parTrans" cxnId="{C6326234-5C79-4544-937C-EDBB9A66FEA1}">
      <dgm:prSet/>
      <dgm:spPr/>
      <dgm:t>
        <a:bodyPr/>
        <a:lstStyle/>
        <a:p>
          <a:endParaRPr lang="en-US" sz="2700"/>
        </a:p>
      </dgm:t>
    </dgm:pt>
    <dgm:pt modelId="{CF62CE29-DA21-4A0F-848E-60221F2C8C46}" type="sibTrans" cxnId="{C6326234-5C79-4544-937C-EDBB9A66FEA1}">
      <dgm:prSet/>
      <dgm:spPr/>
      <dgm:t>
        <a:bodyPr/>
        <a:lstStyle/>
        <a:p>
          <a:endParaRPr lang="en-US" sz="2700"/>
        </a:p>
      </dgm:t>
    </dgm:pt>
    <dgm:pt modelId="{D251C034-9C94-43A3-8C0A-09A37E9FE317}">
      <dgm:prSet custT="1"/>
      <dgm:spPr>
        <a:solidFill>
          <a:schemeClr val="accent4">
            <a:lumMod val="60000"/>
            <a:lumOff val="40000"/>
            <a:alpha val="85000"/>
          </a:schemeClr>
        </a:solidFill>
        <a:ln>
          <a:solidFill>
            <a:schemeClr val="accent4">
              <a:lumMod val="60000"/>
              <a:lumOff val="40000"/>
            </a:schemeClr>
          </a:solidFill>
        </a:ln>
        <a:effectLst>
          <a:glow rad="101600">
            <a:schemeClr val="accent3">
              <a:satMod val="175000"/>
              <a:alpha val="40000"/>
            </a:schemeClr>
          </a:glow>
        </a:effectLst>
        <a:scene3d>
          <a:camera prst="orthographicFront"/>
          <a:lightRig rig="threePt" dir="t">
            <a:rot lat="0" lon="0" rev="7500000"/>
          </a:lightRig>
        </a:scene3d>
        <a:sp3d z="152400" extrusionH="63500" prstMaterial="dkEdge">
          <a:bevelT w="50800" h="57150"/>
          <a:contourClr>
            <a:schemeClr val="bg1"/>
          </a:contourClr>
        </a:sp3d>
      </dgm:spPr>
      <dgm:t>
        <a:bodyPr tIns="548640"/>
        <a:lstStyle/>
        <a:p>
          <a:pPr marL="457200" indent="-457200" rtl="0">
            <a:buFont typeface="Wingdings" panose="05000000000000000000" pitchFamily="2" charset="2"/>
            <a:buChar char="Ø"/>
          </a:pPr>
          <a:r>
            <a:rPr lang="en-US" sz="2700" dirty="0">
              <a:solidFill>
                <a:schemeClr val="tx1"/>
              </a:solidFill>
            </a:rPr>
            <a:t>A site tour will be held promptly following the Pre-Bid meeting at </a:t>
          </a:r>
          <a:r>
            <a:rPr lang="en-US" sz="2700" dirty="0" err="1">
              <a:solidFill>
                <a:schemeClr val="tx1"/>
              </a:solidFill>
            </a:rPr>
            <a:t>Chaboya</a:t>
          </a:r>
          <a:r>
            <a:rPr lang="en-US" sz="2700" dirty="0">
              <a:solidFill>
                <a:schemeClr val="tx1"/>
              </a:solidFill>
            </a:rPr>
            <a:t> Coach Division, 2230 Unified Way, San Jose, CA Building A Main Entrance. Six feet social distancing will be observed and face mask is required.</a:t>
          </a:r>
        </a:p>
      </dgm:t>
    </dgm:pt>
    <dgm:pt modelId="{CAE5E5F1-6452-4914-B180-02D4C3893F00}" type="parTrans" cxnId="{C24577B3-89B8-496F-B45F-7CA248ED917C}">
      <dgm:prSet/>
      <dgm:spPr/>
      <dgm:t>
        <a:bodyPr/>
        <a:lstStyle/>
        <a:p>
          <a:endParaRPr lang="en-US" sz="2700"/>
        </a:p>
      </dgm:t>
    </dgm:pt>
    <dgm:pt modelId="{B04DB7DB-5194-47E1-8096-26FEC486D34B}" type="sibTrans" cxnId="{C24577B3-89B8-496F-B45F-7CA248ED917C}">
      <dgm:prSet/>
      <dgm:spPr/>
      <dgm:t>
        <a:bodyPr/>
        <a:lstStyle/>
        <a:p>
          <a:endParaRPr lang="en-US" sz="2700"/>
        </a:p>
      </dgm:t>
    </dgm:pt>
    <dgm:pt modelId="{3CA2C967-ED18-4EB7-9F6F-48AF023B185C}" type="pres">
      <dgm:prSet presAssocID="{98AB3309-9EDC-42A7-A4C1-15C3CB05DB26}" presName="linear" presStyleCnt="0">
        <dgm:presLayoutVars>
          <dgm:dir/>
          <dgm:animLvl val="lvl"/>
          <dgm:resizeHandles val="exact"/>
        </dgm:presLayoutVars>
      </dgm:prSet>
      <dgm:spPr/>
    </dgm:pt>
    <dgm:pt modelId="{710A7141-E797-4D72-B813-B45D18437205}" type="pres">
      <dgm:prSet presAssocID="{7CB0B4EE-1A29-469F-A682-F7CE7394A76D}" presName="parentLin" presStyleCnt="0"/>
      <dgm:spPr/>
    </dgm:pt>
    <dgm:pt modelId="{32E3CFC5-08FD-4955-A0E2-E9F99B2B6886}" type="pres">
      <dgm:prSet presAssocID="{7CB0B4EE-1A29-469F-A682-F7CE7394A76D}" presName="parentLeftMargin" presStyleLbl="node1" presStyleIdx="0" presStyleCnt="1"/>
      <dgm:spPr/>
    </dgm:pt>
    <dgm:pt modelId="{AB739843-1742-43B9-A48D-25EE2F2010D5}" type="pres">
      <dgm:prSet presAssocID="{7CB0B4EE-1A29-469F-A682-F7CE7394A76D}" presName="parentText" presStyleLbl="node1" presStyleIdx="0" presStyleCnt="1" custScaleX="75484" custScaleY="33880" custLinFactNeighborX="-4436" custLinFactNeighborY="-25764">
        <dgm:presLayoutVars>
          <dgm:chMax val="0"/>
          <dgm:bulletEnabled val="1"/>
        </dgm:presLayoutVars>
      </dgm:prSet>
      <dgm:spPr/>
    </dgm:pt>
    <dgm:pt modelId="{5E7071C4-E111-423A-B1E5-8A6331723C9F}" type="pres">
      <dgm:prSet presAssocID="{7CB0B4EE-1A29-469F-A682-F7CE7394A76D}" presName="negativeSpace" presStyleCnt="0"/>
      <dgm:spPr/>
    </dgm:pt>
    <dgm:pt modelId="{E6142978-DA94-4906-9231-AE0D2F7EBD9D}" type="pres">
      <dgm:prSet presAssocID="{7CB0B4EE-1A29-469F-A682-F7CE7394A76D}" presName="childText" presStyleLbl="conFgAcc1" presStyleIdx="0" presStyleCnt="1" custScaleY="107869" custLinFactNeighborX="-4220" custLinFactNeighborY="19909">
        <dgm:presLayoutVars>
          <dgm:bulletEnabled val="1"/>
        </dgm:presLayoutVars>
      </dgm:prSet>
      <dgm:spPr/>
    </dgm:pt>
  </dgm:ptLst>
  <dgm:cxnLst>
    <dgm:cxn modelId="{C6326234-5C79-4544-937C-EDBB9A66FEA1}" srcId="{98AB3309-9EDC-42A7-A4C1-15C3CB05DB26}" destId="{7CB0B4EE-1A29-469F-A682-F7CE7394A76D}" srcOrd="0" destOrd="0" parTransId="{A6C27F32-BD2D-4A9D-8239-F54CA1BA38FF}" sibTransId="{CF62CE29-DA21-4A0F-848E-60221F2C8C46}"/>
    <dgm:cxn modelId="{3C8D6C39-6A65-49B9-AD5B-5E7917D1AB6E}" type="presOf" srcId="{D251C034-9C94-43A3-8C0A-09A37E9FE317}" destId="{E6142978-DA94-4906-9231-AE0D2F7EBD9D}" srcOrd="0" destOrd="0" presId="urn:microsoft.com/office/officeart/2005/8/layout/list1"/>
    <dgm:cxn modelId="{5D4DEA3E-C7CC-45CC-A734-51FFC24E53A1}" type="presOf" srcId="{7CB0B4EE-1A29-469F-A682-F7CE7394A76D}" destId="{32E3CFC5-08FD-4955-A0E2-E9F99B2B6886}" srcOrd="0" destOrd="0" presId="urn:microsoft.com/office/officeart/2005/8/layout/list1"/>
    <dgm:cxn modelId="{CEDDAB41-8279-4F01-BCFA-CA5B97CFCC5A}" type="presOf" srcId="{98AB3309-9EDC-42A7-A4C1-15C3CB05DB26}" destId="{3CA2C967-ED18-4EB7-9F6F-48AF023B185C}" srcOrd="0" destOrd="0" presId="urn:microsoft.com/office/officeart/2005/8/layout/list1"/>
    <dgm:cxn modelId="{6E2C9B50-1E77-4B4B-949A-4A9037CA2505}" type="presOf" srcId="{7CB0B4EE-1A29-469F-A682-F7CE7394A76D}" destId="{AB739843-1742-43B9-A48D-25EE2F2010D5}" srcOrd="1" destOrd="0" presId="urn:microsoft.com/office/officeart/2005/8/layout/list1"/>
    <dgm:cxn modelId="{C24577B3-89B8-496F-B45F-7CA248ED917C}" srcId="{7CB0B4EE-1A29-469F-A682-F7CE7394A76D}" destId="{D251C034-9C94-43A3-8C0A-09A37E9FE317}" srcOrd="0" destOrd="0" parTransId="{CAE5E5F1-6452-4914-B180-02D4C3893F00}" sibTransId="{B04DB7DB-5194-47E1-8096-26FEC486D34B}"/>
    <dgm:cxn modelId="{D9E10490-834B-4135-B474-42C4C073C8F8}" type="presParOf" srcId="{3CA2C967-ED18-4EB7-9F6F-48AF023B185C}" destId="{710A7141-E797-4D72-B813-B45D18437205}" srcOrd="0" destOrd="0" presId="urn:microsoft.com/office/officeart/2005/8/layout/list1"/>
    <dgm:cxn modelId="{135C84F8-92D1-4ACB-AB6C-4F7CD0B3A763}" type="presParOf" srcId="{710A7141-E797-4D72-B813-B45D18437205}" destId="{32E3CFC5-08FD-4955-A0E2-E9F99B2B6886}" srcOrd="0" destOrd="0" presId="urn:microsoft.com/office/officeart/2005/8/layout/list1"/>
    <dgm:cxn modelId="{45DC91EF-D948-45E4-93CB-CC46DC5E9E4F}" type="presParOf" srcId="{710A7141-E797-4D72-B813-B45D18437205}" destId="{AB739843-1742-43B9-A48D-25EE2F2010D5}" srcOrd="1" destOrd="0" presId="urn:microsoft.com/office/officeart/2005/8/layout/list1"/>
    <dgm:cxn modelId="{F14D9F7F-6BA4-47A4-BD60-5677E3C669E9}" type="presParOf" srcId="{3CA2C967-ED18-4EB7-9F6F-48AF023B185C}" destId="{5E7071C4-E111-423A-B1E5-8A6331723C9F}" srcOrd="1" destOrd="0" presId="urn:microsoft.com/office/officeart/2005/8/layout/list1"/>
    <dgm:cxn modelId="{A994E6F6-5FEF-41C7-BAF9-25D20C443E8F}" type="presParOf" srcId="{3CA2C967-ED18-4EB7-9F6F-48AF023B185C}" destId="{E6142978-DA94-4906-9231-AE0D2F7EBD9D}" srcOrd="2" destOrd="0" presId="urn:microsoft.com/office/officeart/2005/8/layout/list1"/>
  </dgm:cxnLst>
  <dgm:bg>
    <a:effectLst>
      <a:glow rad="127000">
        <a:schemeClr val="accent1">
          <a:lumMod val="60000"/>
          <a:lumOff val="40000"/>
        </a:schemeClr>
      </a:glow>
    </a:effectLst>
  </dgm:bg>
  <dgm:whole>
    <a:effectLst/>
  </dgm:whole>
  <dgm:extLst>
    <a:ext uri="http://schemas.microsoft.com/office/drawing/2008/diagram">
      <dsp:dataModelExt xmlns:dsp="http://schemas.microsoft.com/office/drawing/2008/diagram" relId="rId12"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600" b="0" dirty="0">
              <a:solidFill>
                <a:schemeClr val="bg1"/>
              </a:solidFill>
            </a:rPr>
            <a:t>CONTRACT COMPLIANCE</a:t>
          </a:r>
          <a:endParaRPr lang="en-US" sz="2600" b="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800" b="0"/>
        </a:p>
      </dgm:t>
    </dgm:pt>
    <dgm:pt modelId="{9DFB97A3-0422-49A7-9A87-C4468DFE82E9}" type="sibTrans" cxnId="{202AF65A-9515-443D-A6A0-73878F1C5C18}">
      <dgm:prSet/>
      <dgm:spPr/>
      <dgm:t>
        <a:bodyPr/>
        <a:lstStyle/>
        <a:p>
          <a:endParaRPr lang="en-US" sz="2800" b="0"/>
        </a:p>
      </dgm:t>
    </dgm:pt>
    <dgm:pt modelId="{6D4872B8-5313-4F64-A711-548C9EC80F63}">
      <dgm:prSet custT="1"/>
      <dgm:spPr>
        <a:solidFill>
          <a:schemeClr val="accent4">
            <a:lumMod val="60000"/>
            <a:lumOff val="40000"/>
          </a:schemeClr>
        </a:solidFill>
        <a:ln>
          <a:noFill/>
        </a:ln>
        <a:scene3d>
          <a:camera prst="orthographicFront"/>
          <a:lightRig rig="threePt" dir="t"/>
        </a:scene3d>
        <a:sp3d>
          <a:bevelT/>
        </a:sp3d>
      </dgm:spPr>
      <dgm:t>
        <a:bodyPr lIns="137160" tIns="137160" rIns="182880" bIns="137160"/>
        <a:lstStyle/>
        <a:p>
          <a:pPr marL="285750" indent="0" algn="ctr">
            <a:lnSpc>
              <a:spcPct val="90000"/>
            </a:lnSpc>
            <a:spcBef>
              <a:spcPts val="0"/>
            </a:spcBef>
            <a:spcAft>
              <a:spcPts val="1200"/>
            </a:spcAft>
            <a:buFont typeface="Arial" panose="020B0604020202020204" pitchFamily="34" charset="0"/>
            <a:buNone/>
          </a:pPr>
          <a:endParaRPr lang="en-US" sz="2500" b="1" u="sng" dirty="0">
            <a:solidFill>
              <a:srgbClr val="C00000"/>
            </a:solidFill>
          </a:endParaRPr>
        </a:p>
      </dgm:t>
    </dgm:pt>
    <dgm:pt modelId="{1F8B7CF2-7ED1-4B00-A3C8-3239E75BDDC1}" type="sibTrans" cxnId="{98A20F20-FFD5-4874-9C6B-A85E464B91B6}">
      <dgm:prSet/>
      <dgm:spPr/>
      <dgm:t>
        <a:bodyPr/>
        <a:lstStyle/>
        <a:p>
          <a:endParaRPr lang="en-US" b="0"/>
        </a:p>
      </dgm:t>
    </dgm:pt>
    <dgm:pt modelId="{CC619B1D-B5CC-4731-9C87-9277F0BA6392}" type="parTrans" cxnId="{98A20F20-FFD5-4874-9C6B-A85E464B91B6}">
      <dgm:prSet/>
      <dgm:spPr/>
      <dgm:t>
        <a:bodyPr/>
        <a:lstStyle/>
        <a:p>
          <a:endParaRPr lang="en-US" b="0"/>
        </a:p>
      </dgm:t>
    </dgm:pt>
    <dgm:pt modelId="{BACDD3DB-E34A-4460-9827-E4BBE8F4E2DD}">
      <dgm:prSet/>
      <dgm:spPr/>
      <dgm:t>
        <a:bodyPr/>
        <a:lstStyle/>
        <a:p>
          <a:endParaRPr lang="en-US" sz="2500" dirty="0"/>
        </a:p>
      </dgm:t>
    </dgm:pt>
    <dgm:pt modelId="{E3E29AB0-6A30-44DA-A9A0-59D9943DDDCF}" type="parTrans" cxnId="{5EB611A4-9955-4A47-B071-DCA495566E0F}">
      <dgm:prSet/>
      <dgm:spPr/>
      <dgm:t>
        <a:bodyPr/>
        <a:lstStyle/>
        <a:p>
          <a:endParaRPr lang="en-US"/>
        </a:p>
      </dgm:t>
    </dgm:pt>
    <dgm:pt modelId="{B133A49B-0D2B-46FF-A3AE-35165E41E4F9}" type="sibTrans" cxnId="{5EB611A4-9955-4A47-B071-DCA495566E0F}">
      <dgm:prSet/>
      <dgm:spPr/>
      <dgm:t>
        <a:bodyPr/>
        <a:lstStyle/>
        <a:p>
          <a:endParaRPr lang="en-US"/>
        </a:p>
      </dgm:t>
    </dgm:pt>
    <dgm:pt modelId="{83D0B732-576A-4D54-8FB7-1CF7D7B64B4B}">
      <dgm:prSet/>
      <dgm:spPr/>
      <dgm:t>
        <a:bodyPr/>
        <a:lstStyle/>
        <a:p>
          <a:pPr>
            <a:buFont typeface="Arial" panose="020B0604020202020204" pitchFamily="34" charset="0"/>
          </a:pPr>
          <a:endParaRPr lang="en-US" sz="2500" b="0" u="none" dirty="0">
            <a:solidFill>
              <a:schemeClr val="tx1"/>
            </a:solidFill>
          </a:endParaRPr>
        </a:p>
      </dgm:t>
    </dgm:pt>
    <dgm:pt modelId="{12C8F3F2-58E3-4BD9-8E8C-96EA6F98DE75}" type="parTrans" cxnId="{8D09DC17-A069-42E9-A2D6-35FDD57129C2}">
      <dgm:prSet/>
      <dgm:spPr/>
      <dgm:t>
        <a:bodyPr/>
        <a:lstStyle/>
        <a:p>
          <a:endParaRPr lang="en-US"/>
        </a:p>
      </dgm:t>
    </dgm:pt>
    <dgm:pt modelId="{1A8B4768-9185-419F-9FE6-BA68C8C77D98}" type="sibTrans" cxnId="{8D09DC17-A069-42E9-A2D6-35FDD57129C2}">
      <dgm:prSet/>
      <dgm:spPr/>
      <dgm:t>
        <a:bodyPr/>
        <a:lstStyle/>
        <a:p>
          <a:endParaRPr lang="en-US"/>
        </a:p>
      </dgm:t>
    </dgm:pt>
    <dgm:pt modelId="{055E490A-15FB-4392-A605-4F7466FDD4B1}">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dirty="0">
              <a:solidFill>
                <a:schemeClr val="tx1"/>
              </a:solidFill>
              <a:latin typeface="+mn-lt"/>
              <a:cs typeface="Arial" panose="020B0604020202020204" pitchFamily="34" charset="0"/>
            </a:rPr>
            <a:t>D:   SC 6.12 &amp; 6.13: Dust &amp; Sound Control  </a:t>
          </a:r>
          <a:endParaRPr lang="en-US" sz="2800" b="1" u="sng" dirty="0">
            <a:solidFill>
              <a:schemeClr val="tx1"/>
            </a:solidFill>
            <a:latin typeface="+mn-lt"/>
          </a:endParaRPr>
        </a:p>
      </dgm:t>
    </dgm:pt>
    <dgm:pt modelId="{049E42C1-F66E-4A59-AC68-3888FC47C9A6}" type="parTrans" cxnId="{4D0F6453-6838-448F-8AF5-A36A8B8F009E}">
      <dgm:prSet/>
      <dgm:spPr/>
      <dgm:t>
        <a:bodyPr/>
        <a:lstStyle/>
        <a:p>
          <a:endParaRPr lang="en-US"/>
        </a:p>
      </dgm:t>
    </dgm:pt>
    <dgm:pt modelId="{B9D05E53-AB9D-4F44-9878-5E81283F0423}" type="sibTrans" cxnId="{4D0F6453-6838-448F-8AF5-A36A8B8F009E}">
      <dgm:prSet/>
      <dgm:spPr/>
      <dgm:t>
        <a:bodyPr/>
        <a:lstStyle/>
        <a:p>
          <a:endParaRPr lang="en-US"/>
        </a:p>
      </dgm:t>
    </dgm:pt>
    <dgm:pt modelId="{BBC21CB6-42C8-47B9-AA20-422FC3CFAC70}">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dirty="0">
              <a:solidFill>
                <a:schemeClr val="tx1"/>
              </a:solidFill>
              <a:latin typeface="+mn-lt"/>
              <a:cs typeface="Arial" panose="020B0604020202020204" pitchFamily="34" charset="0"/>
            </a:rPr>
            <a:t>Contractor is responsible for controlling dust generated in the contract area at all times.</a:t>
          </a:r>
        </a:p>
      </dgm:t>
    </dgm:pt>
    <dgm:pt modelId="{8A8B0248-E3D3-4D12-9B12-3AF1ADC0D1D6}" type="parTrans" cxnId="{87F5A7CB-4C2C-4A42-B950-91F9CA85564C}">
      <dgm:prSet/>
      <dgm:spPr/>
      <dgm:t>
        <a:bodyPr/>
        <a:lstStyle/>
        <a:p>
          <a:endParaRPr lang="en-US"/>
        </a:p>
      </dgm:t>
    </dgm:pt>
    <dgm:pt modelId="{352430A6-A3C9-458B-946D-2BE3964C1BA7}" type="sibTrans" cxnId="{87F5A7CB-4C2C-4A42-B950-91F9CA85564C}">
      <dgm:prSet/>
      <dgm:spPr/>
      <dgm:t>
        <a:bodyPr/>
        <a:lstStyle/>
        <a:p>
          <a:endParaRPr lang="en-US"/>
        </a:p>
      </dgm:t>
    </dgm:pt>
    <dgm:pt modelId="{2E6D51BE-14BB-4308-BE2B-B2689A06076C}">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dirty="0">
              <a:solidFill>
                <a:schemeClr val="tx1"/>
              </a:solidFill>
              <a:latin typeface="+mn-lt"/>
              <a:cs typeface="Arial" panose="020B0604020202020204" pitchFamily="34" charset="0"/>
            </a:rPr>
            <a:t>Nosie level from Contractors operations between 9:00PM to 6:00AM must not exceed 86 </a:t>
          </a:r>
          <a:r>
            <a:rPr lang="en-US" sz="2800" b="0" dirty="0" err="1">
              <a:solidFill>
                <a:schemeClr val="tx1"/>
              </a:solidFill>
              <a:latin typeface="+mn-lt"/>
              <a:cs typeface="Arial" panose="020B0604020202020204" pitchFamily="34" charset="0"/>
            </a:rPr>
            <a:t>dbA</a:t>
          </a:r>
          <a:r>
            <a:rPr lang="en-US" sz="2800" b="0" dirty="0">
              <a:solidFill>
                <a:schemeClr val="tx1"/>
              </a:solidFill>
              <a:latin typeface="+mn-lt"/>
              <a:cs typeface="Arial" panose="020B0604020202020204" pitchFamily="34" charset="0"/>
            </a:rPr>
            <a:t> at a distance of 50 feet.</a:t>
          </a:r>
        </a:p>
      </dgm:t>
    </dgm:pt>
    <dgm:pt modelId="{93B326D6-FA96-41AF-A56F-11C0D490F542}" type="parTrans" cxnId="{B54AC2FF-182D-4B85-B553-A364D872F028}">
      <dgm:prSet/>
      <dgm:spPr/>
      <dgm:t>
        <a:bodyPr/>
        <a:lstStyle/>
        <a:p>
          <a:endParaRPr lang="en-US"/>
        </a:p>
      </dgm:t>
    </dgm:pt>
    <dgm:pt modelId="{73701E81-18AF-4E53-BBE8-29EF1A86B5B2}" type="sibTrans" cxnId="{B54AC2FF-182D-4B85-B553-A364D872F028}">
      <dgm:prSet/>
      <dgm:spPr/>
      <dgm:t>
        <a:bodyPr/>
        <a:lstStyle/>
        <a:p>
          <a:endParaRPr lang="en-US"/>
        </a:p>
      </dgm:t>
    </dgm:pt>
    <dgm:pt modelId="{6D2E13D8-8D31-4B68-8004-284B8D0DD6F2}">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dirty="0">
              <a:solidFill>
                <a:schemeClr val="tx1"/>
              </a:solidFill>
              <a:latin typeface="+mn-lt"/>
              <a:cs typeface="Arial" panose="020B0604020202020204" pitchFamily="34" charset="0"/>
            </a:rPr>
            <a:t>E: SC 6.14: Safety Precautions</a:t>
          </a:r>
        </a:p>
      </dgm:t>
    </dgm:pt>
    <dgm:pt modelId="{7446DD9A-729B-4C39-B518-6D34BBE2AA73}" type="parTrans" cxnId="{5359A197-3A5E-4B20-85E2-2BA1FACDAD05}">
      <dgm:prSet/>
      <dgm:spPr/>
      <dgm:t>
        <a:bodyPr/>
        <a:lstStyle/>
        <a:p>
          <a:endParaRPr lang="en-US"/>
        </a:p>
      </dgm:t>
    </dgm:pt>
    <dgm:pt modelId="{26D8339A-E7D2-4AEB-8768-B176D5800554}" type="sibTrans" cxnId="{5359A197-3A5E-4B20-85E2-2BA1FACDAD05}">
      <dgm:prSet/>
      <dgm:spPr/>
      <dgm:t>
        <a:bodyPr/>
        <a:lstStyle/>
        <a:p>
          <a:endParaRPr lang="en-US"/>
        </a:p>
      </dgm:t>
    </dgm:pt>
    <dgm:pt modelId="{9A8C87A5-2EA5-4F50-920B-D05AC624967B}">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Designate work safety representative at site</a:t>
          </a:r>
          <a:endParaRPr lang="en-US" sz="2800" b="1" dirty="0">
            <a:solidFill>
              <a:schemeClr val="tx1"/>
            </a:solidFill>
            <a:latin typeface="+mn-lt"/>
            <a:cs typeface="Arial" panose="020B0604020202020204" pitchFamily="34" charset="0"/>
          </a:endParaRPr>
        </a:p>
      </dgm:t>
    </dgm:pt>
    <dgm:pt modelId="{33356C4F-2A27-4D81-A58D-41529372A034}" type="parTrans" cxnId="{C907AA43-890F-49DD-A5D1-6C26CD454AFF}">
      <dgm:prSet/>
      <dgm:spPr/>
      <dgm:t>
        <a:bodyPr/>
        <a:lstStyle/>
        <a:p>
          <a:endParaRPr lang="en-US"/>
        </a:p>
      </dgm:t>
    </dgm:pt>
    <dgm:pt modelId="{848711E0-1D3C-4934-9044-18FFAE745E4B}" type="sibTrans" cxnId="{C907AA43-890F-49DD-A5D1-6C26CD454AFF}">
      <dgm:prSet/>
      <dgm:spPr/>
      <dgm:t>
        <a:bodyPr/>
        <a:lstStyle/>
        <a:p>
          <a:endParaRPr lang="en-US"/>
        </a:p>
      </dgm:t>
    </dgm:pt>
    <dgm:pt modelId="{7ECF4239-DAC6-4B7B-B7F2-5BCDEEF158A2}">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Submit Site Specific Work Plan (SSWP)</a:t>
          </a:r>
        </a:p>
      </dgm:t>
    </dgm:pt>
    <dgm:pt modelId="{BDA2A321-37E7-4A6C-AC17-DFEA6EE09090}" type="parTrans" cxnId="{8A880FD4-E36C-44F0-B165-80A483F834C9}">
      <dgm:prSet/>
      <dgm:spPr/>
      <dgm:t>
        <a:bodyPr/>
        <a:lstStyle/>
        <a:p>
          <a:endParaRPr lang="en-US"/>
        </a:p>
      </dgm:t>
    </dgm:pt>
    <dgm:pt modelId="{730F1047-9F8B-41E7-A49E-5EFD1D949759}" type="sibTrans" cxnId="{8A880FD4-E36C-44F0-B165-80A483F834C9}">
      <dgm:prSet/>
      <dgm:spPr/>
      <dgm:t>
        <a:bodyPr/>
        <a:lstStyle/>
        <a:p>
          <a:endParaRPr lang="en-US"/>
        </a:p>
      </dgm:t>
    </dgm:pt>
    <dgm:pt modelId="{6EB91C8F-AA74-4D97-B9A8-17C937A440C7}">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Comply with State, Federal and Local regulations regarding safety</a:t>
          </a:r>
        </a:p>
      </dgm:t>
    </dgm:pt>
    <dgm:pt modelId="{0383A4F1-6CE9-4195-8161-F97C184D8ADC}" type="parTrans" cxnId="{5F6708F9-A027-47CF-B838-C572A7975E4D}">
      <dgm:prSet/>
      <dgm:spPr/>
      <dgm:t>
        <a:bodyPr/>
        <a:lstStyle/>
        <a:p>
          <a:endParaRPr lang="en-US"/>
        </a:p>
      </dgm:t>
    </dgm:pt>
    <dgm:pt modelId="{F122860A-1D82-4009-ACF4-2D1F9665127B}" type="sibTrans" cxnId="{5F6708F9-A027-47CF-B838-C572A7975E4D}">
      <dgm:prSet/>
      <dgm:spPr/>
      <dgm:t>
        <a:bodyPr/>
        <a:lstStyle/>
        <a:p>
          <a:endParaRPr lang="en-US"/>
        </a:p>
      </dgm:t>
    </dgm:pt>
    <dgm:pt modelId="{78CD82BD-1BAD-47FA-8FCD-EA6EF7EE60DF}">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Submit Injury and Illness Prevention Program</a:t>
          </a:r>
        </a:p>
      </dgm:t>
    </dgm:pt>
    <dgm:pt modelId="{60B020D2-C97C-4E50-ABFD-17FD159715A7}" type="parTrans" cxnId="{759A7DD4-59DB-433E-89AB-F54207E884C1}">
      <dgm:prSet/>
      <dgm:spPr/>
      <dgm:t>
        <a:bodyPr/>
        <a:lstStyle/>
        <a:p>
          <a:endParaRPr lang="en-US"/>
        </a:p>
      </dgm:t>
    </dgm:pt>
    <dgm:pt modelId="{FEA3A5DE-BC03-4483-8181-017079541E9E}" type="sibTrans" cxnId="{759A7DD4-59DB-433E-89AB-F54207E884C1}">
      <dgm:prSet/>
      <dgm:spPr/>
      <dgm:t>
        <a:bodyPr/>
        <a:lstStyle/>
        <a:p>
          <a:endParaRPr lang="en-US"/>
        </a:p>
      </dgm:t>
    </dgm:pt>
    <dgm:pt modelId="{F0D2E0AB-9E6D-4FC0-9388-2011B26CE117}">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Hazardous Substances, Control &amp; Storage</a:t>
          </a:r>
        </a:p>
      </dgm:t>
    </dgm:pt>
    <dgm:pt modelId="{0728B64B-5EA5-4531-8FE1-E7EE58BC3D78}" type="parTrans" cxnId="{226D38FE-CF7B-4EF9-B336-A77A4532B6DF}">
      <dgm:prSet/>
      <dgm:spPr/>
      <dgm:t>
        <a:bodyPr/>
        <a:lstStyle/>
        <a:p>
          <a:endParaRPr lang="en-US"/>
        </a:p>
      </dgm:t>
    </dgm:pt>
    <dgm:pt modelId="{12578EAB-2D62-41D5-8D60-874E0B3185ED}" type="sibTrans" cxnId="{226D38FE-CF7B-4EF9-B336-A77A4532B6DF}">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104509" custScaleY="1089380" custLinFactNeighborX="-2964">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99137" custLinFactX="37506" custLinFactNeighborX="100000" custLinFactNeighborY="-2068"/>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27854" custScaleY="108542" custLinFactX="-1017" custLinFactNeighborX="-100000" custLinFactNeighborY="-1440">
        <dgm:presLayoutVars>
          <dgm:bulletEnabled val="1"/>
        </dgm:presLayoutVars>
      </dgm:prSet>
      <dgm:spPr/>
    </dgm:pt>
  </dgm:ptLst>
  <dgm:cxnLst>
    <dgm:cxn modelId="{D4064E01-3CE8-4419-A910-1276C5768597}" type="presOf" srcId="{9F7C62CF-865F-486F-A5B1-BCE778F6CC0B}" destId="{FE24945C-AF4A-48E2-80B3-A3A358E4AE3A}" srcOrd="0" destOrd="0" presId="urn:diagrams.loki3.com/BracketList"/>
    <dgm:cxn modelId="{60A0DA01-057C-4A83-82B6-F4752E57CAFD}" type="presOf" srcId="{055E490A-15FB-4392-A605-4F7466FDD4B1}" destId="{6B8FF2BF-A383-4B4B-B0F7-6227B0769928}" srcOrd="0" destOrd="1" presId="urn:diagrams.loki3.com/BracketList"/>
    <dgm:cxn modelId="{8D09DC17-A069-42E9-A2D6-35FDD57129C2}" srcId="{9F7C62CF-865F-486F-A5B1-BCE778F6CC0B}" destId="{83D0B732-576A-4D54-8FB7-1CF7D7B64B4B}" srcOrd="10" destOrd="0" parTransId="{12C8F3F2-58E3-4BD9-8E8C-96EA6F98DE75}" sibTransId="{1A8B4768-9185-419F-9FE6-BA68C8C77D98}"/>
    <dgm:cxn modelId="{E6F0CA19-3624-4318-A5ED-77CC66231818}" type="presOf" srcId="{40EE74B8-6CF2-437B-863E-19B36053E6B2}" destId="{0E88C2A7-0009-460C-83FA-392BB81864A4}" srcOrd="0" destOrd="0" presId="urn:diagrams.loki3.com/BracketList"/>
    <dgm:cxn modelId="{2E8F1D1B-2645-4DAA-99F4-BE7A519A7B2A}" type="presOf" srcId="{9A8C87A5-2EA5-4F50-920B-D05AC624967B}" destId="{6B8FF2BF-A383-4B4B-B0F7-6227B0769928}" srcOrd="0" destOrd="5" presId="urn:diagrams.loki3.com/BracketList"/>
    <dgm:cxn modelId="{98A20F20-FFD5-4874-9C6B-A85E464B91B6}" srcId="{9F7C62CF-865F-486F-A5B1-BCE778F6CC0B}" destId="{6D4872B8-5313-4F64-A711-548C9EC80F63}" srcOrd="0" destOrd="0" parTransId="{CC619B1D-B5CC-4731-9C87-9277F0BA6392}" sibTransId="{1F8B7CF2-7ED1-4B00-A3C8-3239E75BDDC1}"/>
    <dgm:cxn modelId="{73617920-837B-42AE-8FF1-05ABADF7F7A8}" type="presOf" srcId="{F0D2E0AB-9E6D-4FC0-9388-2011B26CE117}" destId="{6B8FF2BF-A383-4B4B-B0F7-6227B0769928}" srcOrd="0" destOrd="9" presId="urn:diagrams.loki3.com/BracketList"/>
    <dgm:cxn modelId="{7579272D-6C0C-4BDC-B5BA-2852FA095226}" type="presOf" srcId="{6D4872B8-5313-4F64-A711-548C9EC80F63}" destId="{6B8FF2BF-A383-4B4B-B0F7-6227B0769928}" srcOrd="0" destOrd="0" presId="urn:diagrams.loki3.com/BracketList"/>
    <dgm:cxn modelId="{9199492F-36ED-4FC1-ABDF-1F775AEE8AD3}" type="presOf" srcId="{6EB91C8F-AA74-4D97-B9A8-17C937A440C7}" destId="{6B8FF2BF-A383-4B4B-B0F7-6227B0769928}" srcOrd="0" destOrd="7" presId="urn:diagrams.loki3.com/BracketList"/>
    <dgm:cxn modelId="{C907AA43-890F-49DD-A5D1-6C26CD454AFF}" srcId="{9F7C62CF-865F-486F-A5B1-BCE778F6CC0B}" destId="{9A8C87A5-2EA5-4F50-920B-D05AC624967B}" srcOrd="5" destOrd="0" parTransId="{33356C4F-2A27-4D81-A58D-41529372A034}" sibTransId="{848711E0-1D3C-4934-9044-18FFAE745E4B}"/>
    <dgm:cxn modelId="{4D0F6453-6838-448F-8AF5-A36A8B8F009E}" srcId="{9F7C62CF-865F-486F-A5B1-BCE778F6CC0B}" destId="{055E490A-15FB-4392-A605-4F7466FDD4B1}" srcOrd="1" destOrd="0" parTransId="{049E42C1-F66E-4A59-AC68-3888FC47C9A6}" sibTransId="{B9D05E53-AB9D-4F44-9878-5E81283F0423}"/>
    <dgm:cxn modelId="{4920FC56-CD7A-46AF-8E86-1D0AB01E023A}" type="presOf" srcId="{83D0B732-576A-4D54-8FB7-1CF7D7B64B4B}" destId="{6B8FF2BF-A383-4B4B-B0F7-6227B0769928}" srcOrd="0" destOrd="10" presId="urn:diagrams.loki3.com/BracketList"/>
    <dgm:cxn modelId="{202AF65A-9515-443D-A6A0-73878F1C5C18}" srcId="{40EE74B8-6CF2-437B-863E-19B36053E6B2}" destId="{9F7C62CF-865F-486F-A5B1-BCE778F6CC0B}" srcOrd="0" destOrd="0" parTransId="{DD434C7E-1F19-4F13-8F9B-9A68A6A00109}" sibTransId="{9DFB97A3-0422-49A7-9A87-C4468DFE82E9}"/>
    <dgm:cxn modelId="{144B137D-A0AF-40C5-9C18-BE4FECF6000F}" type="presOf" srcId="{BACDD3DB-E34A-4460-9827-E4BBE8F4E2DD}" destId="{6B8FF2BF-A383-4B4B-B0F7-6227B0769928}" srcOrd="0" destOrd="11" presId="urn:diagrams.loki3.com/BracketList"/>
    <dgm:cxn modelId="{68E6AD90-D6CF-4F90-81E5-FC9465C70C87}" type="presOf" srcId="{6D2E13D8-8D31-4B68-8004-284B8D0DD6F2}" destId="{6B8FF2BF-A383-4B4B-B0F7-6227B0769928}" srcOrd="0" destOrd="4" presId="urn:diagrams.loki3.com/BracketList"/>
    <dgm:cxn modelId="{24D32791-F88B-431E-8D27-335C47173A49}" type="presOf" srcId="{78CD82BD-1BAD-47FA-8FCD-EA6EF7EE60DF}" destId="{6B8FF2BF-A383-4B4B-B0F7-6227B0769928}" srcOrd="0" destOrd="8" presId="urn:diagrams.loki3.com/BracketList"/>
    <dgm:cxn modelId="{A965A991-B0A3-4562-A651-C3E4E2684565}" type="presOf" srcId="{BBC21CB6-42C8-47B9-AA20-422FC3CFAC70}" destId="{6B8FF2BF-A383-4B4B-B0F7-6227B0769928}" srcOrd="0" destOrd="2" presId="urn:diagrams.loki3.com/BracketList"/>
    <dgm:cxn modelId="{8FEC5E94-7FB1-490C-8AE8-CFFED5B6A289}" type="presOf" srcId="{2E6D51BE-14BB-4308-BE2B-B2689A06076C}" destId="{6B8FF2BF-A383-4B4B-B0F7-6227B0769928}" srcOrd="0" destOrd="3" presId="urn:diagrams.loki3.com/BracketList"/>
    <dgm:cxn modelId="{5359A197-3A5E-4B20-85E2-2BA1FACDAD05}" srcId="{9F7C62CF-865F-486F-A5B1-BCE778F6CC0B}" destId="{6D2E13D8-8D31-4B68-8004-284B8D0DD6F2}" srcOrd="4" destOrd="0" parTransId="{7446DD9A-729B-4C39-B518-6D34BBE2AA73}" sibTransId="{26D8339A-E7D2-4AEB-8768-B176D5800554}"/>
    <dgm:cxn modelId="{5EB611A4-9955-4A47-B071-DCA495566E0F}" srcId="{9F7C62CF-865F-486F-A5B1-BCE778F6CC0B}" destId="{BACDD3DB-E34A-4460-9827-E4BBE8F4E2DD}" srcOrd="11" destOrd="0" parTransId="{E3E29AB0-6A30-44DA-A9A0-59D9943DDDCF}" sibTransId="{B133A49B-0D2B-46FF-A3AE-35165E41E4F9}"/>
    <dgm:cxn modelId="{87F5A7CB-4C2C-4A42-B950-91F9CA85564C}" srcId="{9F7C62CF-865F-486F-A5B1-BCE778F6CC0B}" destId="{BBC21CB6-42C8-47B9-AA20-422FC3CFAC70}" srcOrd="2" destOrd="0" parTransId="{8A8B0248-E3D3-4D12-9B12-3AF1ADC0D1D6}" sibTransId="{352430A6-A3C9-458B-946D-2BE3964C1BA7}"/>
    <dgm:cxn modelId="{8A880FD4-E36C-44F0-B165-80A483F834C9}" srcId="{9F7C62CF-865F-486F-A5B1-BCE778F6CC0B}" destId="{7ECF4239-DAC6-4B7B-B7F2-5BCDEEF158A2}" srcOrd="6" destOrd="0" parTransId="{BDA2A321-37E7-4A6C-AC17-DFEA6EE09090}" sibTransId="{730F1047-9F8B-41E7-A49E-5EFD1D949759}"/>
    <dgm:cxn modelId="{759A7DD4-59DB-433E-89AB-F54207E884C1}" srcId="{9F7C62CF-865F-486F-A5B1-BCE778F6CC0B}" destId="{78CD82BD-1BAD-47FA-8FCD-EA6EF7EE60DF}" srcOrd="8" destOrd="0" parTransId="{60B020D2-C97C-4E50-ABFD-17FD159715A7}" sibTransId="{FEA3A5DE-BC03-4483-8181-017079541E9E}"/>
    <dgm:cxn modelId="{2384A1D4-F46C-4A92-825E-78C93B29B2EF}" type="presOf" srcId="{7ECF4239-DAC6-4B7B-B7F2-5BCDEEF158A2}" destId="{6B8FF2BF-A383-4B4B-B0F7-6227B0769928}" srcOrd="0" destOrd="6" presId="urn:diagrams.loki3.com/BracketList"/>
    <dgm:cxn modelId="{5F6708F9-A027-47CF-B838-C572A7975E4D}" srcId="{9F7C62CF-865F-486F-A5B1-BCE778F6CC0B}" destId="{6EB91C8F-AA74-4D97-B9A8-17C937A440C7}" srcOrd="7" destOrd="0" parTransId="{0383A4F1-6CE9-4195-8161-F97C184D8ADC}" sibTransId="{F122860A-1D82-4009-ACF4-2D1F9665127B}"/>
    <dgm:cxn modelId="{226D38FE-CF7B-4EF9-B336-A77A4532B6DF}" srcId="{9F7C62CF-865F-486F-A5B1-BCE778F6CC0B}" destId="{F0D2E0AB-9E6D-4FC0-9388-2011B26CE117}" srcOrd="9" destOrd="0" parTransId="{0728B64B-5EA5-4531-8FE1-E7EE58BC3D78}" sibTransId="{12578EAB-2D62-41D5-8D60-874E0B3185ED}"/>
    <dgm:cxn modelId="{B54AC2FF-182D-4B85-B553-A364D872F028}" srcId="{9F7C62CF-865F-486F-A5B1-BCE778F6CC0B}" destId="{2E6D51BE-14BB-4308-BE2B-B2689A06076C}" srcOrd="3" destOrd="0" parTransId="{93B326D6-FA96-41AF-A56F-11C0D490F542}" sibTransId="{73701E81-18AF-4E53-BBE8-29EF1A86B5B2}"/>
    <dgm:cxn modelId="{1D72500F-386D-472C-BC2E-375A39CAE7C8}" type="presParOf" srcId="{0E88C2A7-0009-460C-83FA-392BB81864A4}" destId="{4FDE63C9-D333-4F6D-ACE4-766DFE4AF42A}" srcOrd="0" destOrd="0" presId="urn:diagrams.loki3.com/BracketList"/>
    <dgm:cxn modelId="{8C08EEAF-33EB-432C-B5D0-BC0B6987C6C0}" type="presParOf" srcId="{4FDE63C9-D333-4F6D-ACE4-766DFE4AF42A}" destId="{FE24945C-AF4A-48E2-80B3-A3A358E4AE3A}" srcOrd="0" destOrd="0" presId="urn:diagrams.loki3.com/BracketList"/>
    <dgm:cxn modelId="{CFDCB352-6B89-41E9-A017-D4198E848CCF}" type="presParOf" srcId="{4FDE63C9-D333-4F6D-ACE4-766DFE4AF42A}" destId="{7998F90B-8312-4B44-93E3-B455EDB188E1}" srcOrd="1" destOrd="0" presId="urn:diagrams.loki3.com/BracketList"/>
    <dgm:cxn modelId="{C08EC922-1A5B-4949-AFEC-D2BB32A4AE7B}" type="presParOf" srcId="{4FDE63C9-D333-4F6D-ACE4-766DFE4AF42A}" destId="{9B22C27B-9E7F-4B0E-842F-87EF15236334}" srcOrd="2" destOrd="0" presId="urn:diagrams.loki3.com/BracketList"/>
    <dgm:cxn modelId="{501EC1B5-0678-4860-9639-4F33371E2145}"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600" b="0" dirty="0">
              <a:solidFill>
                <a:schemeClr val="bg1"/>
              </a:solidFill>
            </a:rPr>
            <a:t>CONTRACT COMPLIANCE</a:t>
          </a:r>
          <a:endParaRPr lang="en-US" sz="2600" b="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800" b="0"/>
        </a:p>
      </dgm:t>
    </dgm:pt>
    <dgm:pt modelId="{9DFB97A3-0422-49A7-9A87-C4468DFE82E9}" type="sibTrans" cxnId="{202AF65A-9515-443D-A6A0-73878F1C5C18}">
      <dgm:prSet/>
      <dgm:spPr/>
      <dgm:t>
        <a:bodyPr/>
        <a:lstStyle/>
        <a:p>
          <a:endParaRPr lang="en-US" sz="2800" b="0"/>
        </a:p>
      </dgm:t>
    </dgm:pt>
    <dgm:pt modelId="{6D4872B8-5313-4F64-A711-548C9EC80F63}">
      <dgm:prSet custT="1"/>
      <dgm:spPr>
        <a:solidFill>
          <a:schemeClr val="accent4">
            <a:lumMod val="60000"/>
            <a:lumOff val="40000"/>
          </a:schemeClr>
        </a:solidFill>
        <a:ln>
          <a:noFill/>
        </a:ln>
        <a:scene3d>
          <a:camera prst="orthographicFront"/>
          <a:lightRig rig="threePt" dir="t"/>
        </a:scene3d>
        <a:sp3d>
          <a:bevelT/>
        </a:sp3d>
      </dgm:spPr>
      <dgm:t>
        <a:bodyPr lIns="137160" tIns="137160" rIns="182880" bIns="137160"/>
        <a:lstStyle/>
        <a:p>
          <a:pPr marL="285750" indent="0" algn="ctr">
            <a:lnSpc>
              <a:spcPct val="90000"/>
            </a:lnSpc>
            <a:spcBef>
              <a:spcPts val="0"/>
            </a:spcBef>
            <a:spcAft>
              <a:spcPts val="1200"/>
            </a:spcAft>
            <a:buFont typeface="Arial" panose="020B0604020202020204" pitchFamily="34" charset="0"/>
            <a:buNone/>
          </a:pPr>
          <a:endParaRPr lang="en-US" sz="2500" b="1" u="sng" dirty="0">
            <a:solidFill>
              <a:srgbClr val="C00000"/>
            </a:solidFill>
          </a:endParaRPr>
        </a:p>
      </dgm:t>
    </dgm:pt>
    <dgm:pt modelId="{1F8B7CF2-7ED1-4B00-A3C8-3239E75BDDC1}" type="sibTrans" cxnId="{98A20F20-FFD5-4874-9C6B-A85E464B91B6}">
      <dgm:prSet/>
      <dgm:spPr/>
      <dgm:t>
        <a:bodyPr/>
        <a:lstStyle/>
        <a:p>
          <a:endParaRPr lang="en-US" b="0"/>
        </a:p>
      </dgm:t>
    </dgm:pt>
    <dgm:pt modelId="{CC619B1D-B5CC-4731-9C87-9277F0BA6392}" type="parTrans" cxnId="{98A20F20-FFD5-4874-9C6B-A85E464B91B6}">
      <dgm:prSet/>
      <dgm:spPr/>
      <dgm:t>
        <a:bodyPr/>
        <a:lstStyle/>
        <a:p>
          <a:endParaRPr lang="en-US" b="0"/>
        </a:p>
      </dgm:t>
    </dgm:pt>
    <dgm:pt modelId="{BACDD3DB-E34A-4460-9827-E4BBE8F4E2DD}">
      <dgm:prSet/>
      <dgm:spPr/>
      <dgm:t>
        <a:bodyPr/>
        <a:lstStyle/>
        <a:p>
          <a:endParaRPr lang="en-US" sz="2500" dirty="0"/>
        </a:p>
      </dgm:t>
    </dgm:pt>
    <dgm:pt modelId="{E3E29AB0-6A30-44DA-A9A0-59D9943DDDCF}" type="parTrans" cxnId="{5EB611A4-9955-4A47-B071-DCA495566E0F}">
      <dgm:prSet/>
      <dgm:spPr/>
      <dgm:t>
        <a:bodyPr/>
        <a:lstStyle/>
        <a:p>
          <a:endParaRPr lang="en-US"/>
        </a:p>
      </dgm:t>
    </dgm:pt>
    <dgm:pt modelId="{B133A49B-0D2B-46FF-A3AE-35165E41E4F9}" type="sibTrans" cxnId="{5EB611A4-9955-4A47-B071-DCA495566E0F}">
      <dgm:prSet/>
      <dgm:spPr/>
      <dgm:t>
        <a:bodyPr/>
        <a:lstStyle/>
        <a:p>
          <a:endParaRPr lang="en-US"/>
        </a:p>
      </dgm:t>
    </dgm:pt>
    <dgm:pt modelId="{83D0B732-576A-4D54-8FB7-1CF7D7B64B4B}">
      <dgm:prSet/>
      <dgm:spPr/>
      <dgm:t>
        <a:bodyPr/>
        <a:lstStyle/>
        <a:p>
          <a:pPr>
            <a:buFont typeface="Arial" panose="020B0604020202020204" pitchFamily="34" charset="0"/>
          </a:pPr>
          <a:endParaRPr lang="en-US" sz="2500" b="0" u="none" dirty="0">
            <a:solidFill>
              <a:schemeClr val="tx1"/>
            </a:solidFill>
          </a:endParaRPr>
        </a:p>
      </dgm:t>
    </dgm:pt>
    <dgm:pt modelId="{12C8F3F2-58E3-4BD9-8E8C-96EA6F98DE75}" type="parTrans" cxnId="{8D09DC17-A069-42E9-A2D6-35FDD57129C2}">
      <dgm:prSet/>
      <dgm:spPr/>
      <dgm:t>
        <a:bodyPr/>
        <a:lstStyle/>
        <a:p>
          <a:endParaRPr lang="en-US"/>
        </a:p>
      </dgm:t>
    </dgm:pt>
    <dgm:pt modelId="{1A8B4768-9185-419F-9FE6-BA68C8C77D98}" type="sibTrans" cxnId="{8D09DC17-A069-42E9-A2D6-35FDD57129C2}">
      <dgm:prSet/>
      <dgm:spPr/>
      <dgm:t>
        <a:bodyPr/>
        <a:lstStyle/>
        <a:p>
          <a:endParaRPr lang="en-US"/>
        </a:p>
      </dgm:t>
    </dgm:pt>
    <dgm:pt modelId="{72CE4DB2-5B76-4D48-AF4A-1B19F385A2F4}">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u="none" dirty="0">
              <a:solidFill>
                <a:schemeClr val="tx1"/>
              </a:solidFill>
              <a:latin typeface="+mn-lt"/>
              <a:cs typeface="Arial" panose="020B0604020202020204" pitchFamily="34" charset="0"/>
            </a:rPr>
            <a:t>F: </a:t>
          </a:r>
          <a:r>
            <a:rPr lang="en-US" sz="2800" b="1" u="sng" dirty="0">
              <a:solidFill>
                <a:schemeClr val="tx1"/>
              </a:solidFill>
              <a:latin typeface="+mn-lt"/>
              <a:cs typeface="Arial" panose="020B0604020202020204" pitchFamily="34" charset="0"/>
            </a:rPr>
            <a:t>GC 7.58: Certified Payroll (CPR)</a:t>
          </a:r>
        </a:p>
      </dgm:t>
    </dgm:pt>
    <dgm:pt modelId="{B028BE65-9F35-4753-AF3B-0C02F5367C3F}" type="parTrans" cxnId="{485E9E8D-2345-4472-8626-CB0A7B0B764D}">
      <dgm:prSet/>
      <dgm:spPr/>
      <dgm:t>
        <a:bodyPr/>
        <a:lstStyle/>
        <a:p>
          <a:endParaRPr lang="en-US"/>
        </a:p>
      </dgm:t>
    </dgm:pt>
    <dgm:pt modelId="{3561CBF4-4A28-449B-B5E9-D5AA13F34B1A}" type="sibTrans" cxnId="{485E9E8D-2345-4472-8626-CB0A7B0B764D}">
      <dgm:prSet/>
      <dgm:spPr/>
      <dgm:t>
        <a:bodyPr/>
        <a:lstStyle/>
        <a:p>
          <a:endParaRPr lang="en-US"/>
        </a:p>
      </dgm:t>
    </dgm:pt>
    <dgm:pt modelId="{2BB3C4CC-9109-489A-9CA9-FA08B132DCC7}">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u="none" dirty="0">
              <a:solidFill>
                <a:schemeClr val="tx1"/>
              </a:solidFill>
              <a:latin typeface="+mn-lt"/>
              <a:cs typeface="Arial" panose="020B0604020202020204" pitchFamily="34" charset="0"/>
            </a:rPr>
            <a:t>Prime Contractor and all subcontractors are required to submit CPR’s and related documents such as Fringe Benefit Statement &amp; Apprentices DAS Certification to LCP Tracker. </a:t>
          </a:r>
        </a:p>
      </dgm:t>
    </dgm:pt>
    <dgm:pt modelId="{CCF41F5C-F3EE-43D1-849F-6CB998A06F8C}" type="parTrans" cxnId="{652DB45D-9EFF-44EA-BB65-8EEDB96DA0D0}">
      <dgm:prSet/>
      <dgm:spPr/>
      <dgm:t>
        <a:bodyPr/>
        <a:lstStyle/>
        <a:p>
          <a:endParaRPr lang="en-US"/>
        </a:p>
      </dgm:t>
    </dgm:pt>
    <dgm:pt modelId="{1805CE62-6B39-4C29-9BDE-950E7A411449}" type="sibTrans" cxnId="{652DB45D-9EFF-44EA-BB65-8EEDB96DA0D0}">
      <dgm:prSet/>
      <dgm:spPr/>
      <dgm:t>
        <a:bodyPr/>
        <a:lstStyle/>
        <a:p>
          <a:endParaRPr lang="en-US"/>
        </a:p>
      </dgm:t>
    </dgm:pt>
    <dgm:pt modelId="{1C66068D-E614-4AD3-A6C5-D106C0F846E9}">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u="none" dirty="0">
              <a:solidFill>
                <a:schemeClr val="tx1"/>
              </a:solidFill>
              <a:latin typeface="+mn-lt"/>
              <a:cs typeface="Arial" panose="020B0604020202020204" pitchFamily="34" charset="0"/>
            </a:rPr>
            <a:t>Uploaded CPR in LCP Tracker must be exported to CA DIR website in compliance to SB 854 law. DIR Project ID number to be provided by VTA</a:t>
          </a:r>
          <a:endParaRPr lang="en-US" sz="2800" dirty="0">
            <a:latin typeface="+mn-lt"/>
            <a:cs typeface="Arial" panose="020B0604020202020204" pitchFamily="34" charset="0"/>
          </a:endParaRPr>
        </a:p>
      </dgm:t>
    </dgm:pt>
    <dgm:pt modelId="{1C6D0605-9071-4B9A-9BB7-D26DFB07DE4A}" type="parTrans" cxnId="{2684CE4A-0C3B-4E93-9232-8BEFDA3062CE}">
      <dgm:prSet/>
      <dgm:spPr/>
      <dgm:t>
        <a:bodyPr/>
        <a:lstStyle/>
        <a:p>
          <a:endParaRPr lang="en-US"/>
        </a:p>
      </dgm:t>
    </dgm:pt>
    <dgm:pt modelId="{3EA3D7D5-70FD-4719-83FB-5851587FCD34}" type="sibTrans" cxnId="{2684CE4A-0C3B-4E93-9232-8BEFDA3062CE}">
      <dgm:prSet/>
      <dgm:spPr/>
      <dgm:t>
        <a:bodyPr/>
        <a:lstStyle/>
        <a:p>
          <a:endParaRPr lang="en-US"/>
        </a:p>
      </dgm:t>
    </dgm:pt>
    <dgm:pt modelId="{EBECCD49-69A2-49D7-9D63-4F0D31039A7C}">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dirty="0">
              <a:solidFill>
                <a:schemeClr val="tx1"/>
              </a:solidFill>
              <a:latin typeface="+mn-lt"/>
              <a:cs typeface="Arial" panose="020B0604020202020204" pitchFamily="34" charset="0"/>
            </a:rPr>
            <a:t>Apprentices must be CA DAS registered </a:t>
          </a:r>
        </a:p>
      </dgm:t>
    </dgm:pt>
    <dgm:pt modelId="{89E0E110-6496-47A4-9FB2-515F4F692992}" type="parTrans" cxnId="{CBE8C66D-A190-43B5-878B-8CBE1FF3A3BC}">
      <dgm:prSet/>
      <dgm:spPr/>
      <dgm:t>
        <a:bodyPr/>
        <a:lstStyle/>
        <a:p>
          <a:endParaRPr lang="en-US"/>
        </a:p>
      </dgm:t>
    </dgm:pt>
    <dgm:pt modelId="{E1C1B1C0-0DB3-4F67-8676-621590DBEF00}" type="sibTrans" cxnId="{CBE8C66D-A190-43B5-878B-8CBE1FF3A3BC}">
      <dgm:prSet/>
      <dgm:spPr/>
      <dgm:t>
        <a:bodyPr/>
        <a:lstStyle/>
        <a:p>
          <a:endParaRPr lang="en-US"/>
        </a:p>
      </dgm:t>
    </dgm:pt>
    <dgm:pt modelId="{7C6463CD-8A59-4DC5-8FAA-CE4F38524BD4}">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u="none">
              <a:solidFill>
                <a:schemeClr val="tx1"/>
              </a:solidFill>
              <a:latin typeface="+mn-lt"/>
              <a:cs typeface="Arial" panose="020B0604020202020204" pitchFamily="34" charset="0"/>
            </a:rPr>
            <a:t>G: </a:t>
          </a:r>
          <a:r>
            <a:rPr lang="en-US" sz="2800" b="1" u="sng">
              <a:solidFill>
                <a:schemeClr val="tx1"/>
              </a:solidFill>
              <a:latin typeface="+mn-lt"/>
              <a:cs typeface="Arial" panose="020B0604020202020204" pitchFamily="34" charset="0"/>
            </a:rPr>
            <a:t>GC 7.59: Progress Payment</a:t>
          </a:r>
          <a:endParaRPr lang="en-US" sz="2800" b="1" u="sng" dirty="0">
            <a:solidFill>
              <a:schemeClr val="tx1"/>
            </a:solidFill>
            <a:latin typeface="+mn-lt"/>
            <a:cs typeface="Arial" panose="020B0604020202020204" pitchFamily="34" charset="0"/>
          </a:endParaRPr>
        </a:p>
      </dgm:t>
    </dgm:pt>
    <dgm:pt modelId="{ABA002B0-D6E3-433C-9C8C-DBA9281952D2}" type="parTrans" cxnId="{30E43860-7B76-45C9-AADE-F4A11BE0418D}">
      <dgm:prSet/>
      <dgm:spPr/>
      <dgm:t>
        <a:bodyPr/>
        <a:lstStyle/>
        <a:p>
          <a:endParaRPr lang="en-US"/>
        </a:p>
      </dgm:t>
    </dgm:pt>
    <dgm:pt modelId="{6AF51E77-163C-43F3-9AB6-DF5FF5AE715B}" type="sibTrans" cxnId="{30E43860-7B76-45C9-AADE-F4A11BE0418D}">
      <dgm:prSet/>
      <dgm:spPr/>
      <dgm:t>
        <a:bodyPr/>
        <a:lstStyle/>
        <a:p>
          <a:endParaRPr lang="en-US"/>
        </a:p>
      </dgm:t>
    </dgm:pt>
    <dgm:pt modelId="{5D1D83D3-9FC2-476F-BCB0-6BD4B038FF6E}">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u="none" dirty="0">
              <a:solidFill>
                <a:schemeClr val="tx1"/>
              </a:solidFill>
              <a:latin typeface="+mn-lt"/>
              <a:cs typeface="Arial" panose="020B0604020202020204" pitchFamily="34" charset="0"/>
            </a:rPr>
            <a:t>Waivers (Conditional and Unconditional)</a:t>
          </a:r>
        </a:p>
      </dgm:t>
    </dgm:pt>
    <dgm:pt modelId="{DE90473A-8D7F-4A41-8FEB-4716CB800C28}" type="parTrans" cxnId="{5500778A-3F37-436D-A115-3984FDA45A8A}">
      <dgm:prSet/>
      <dgm:spPr/>
      <dgm:t>
        <a:bodyPr/>
        <a:lstStyle/>
        <a:p>
          <a:endParaRPr lang="en-US"/>
        </a:p>
      </dgm:t>
    </dgm:pt>
    <dgm:pt modelId="{ACA84473-2B75-47BA-91B2-212BE5D6B462}" type="sibTrans" cxnId="{5500778A-3F37-436D-A115-3984FDA45A8A}">
      <dgm:prSet/>
      <dgm:spPr/>
      <dgm:t>
        <a:bodyPr/>
        <a:lstStyle/>
        <a:p>
          <a:endParaRPr lang="en-US"/>
        </a:p>
      </dgm:t>
    </dgm:pt>
    <dgm:pt modelId="{E8BC2C29-3A5C-4367-BD53-664D56A3CCC0}">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u="none" dirty="0">
              <a:solidFill>
                <a:schemeClr val="tx1"/>
              </a:solidFill>
              <a:latin typeface="+mn-lt"/>
              <a:cs typeface="Arial" panose="020B0604020202020204" pitchFamily="34" charset="0"/>
            </a:rPr>
            <a:t>Retention: 5% on each progress payment.</a:t>
          </a:r>
        </a:p>
      </dgm:t>
    </dgm:pt>
    <dgm:pt modelId="{4EC8C792-AD26-4E03-ABEE-D61ABF66AF46}" type="parTrans" cxnId="{65AD32A4-4BA2-4F32-93D2-4BB3D0CECBB4}">
      <dgm:prSet/>
      <dgm:spPr/>
      <dgm:t>
        <a:bodyPr/>
        <a:lstStyle/>
        <a:p>
          <a:endParaRPr lang="en-US"/>
        </a:p>
      </dgm:t>
    </dgm:pt>
    <dgm:pt modelId="{589114ED-E0D8-4B96-A499-988103AE1748}" type="sibTrans" cxnId="{65AD32A4-4BA2-4F32-93D2-4BB3D0CECBB4}">
      <dgm:prSet/>
      <dgm:spPr/>
      <dgm:t>
        <a:bodyPr/>
        <a:lstStyle/>
        <a:p>
          <a:endParaRPr lang="en-US"/>
        </a:p>
      </dgm:t>
    </dgm:pt>
    <dgm:pt modelId="{2BE948E9-B57E-4D66-AC32-0A029C2BDCF2}">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1" u="none">
              <a:solidFill>
                <a:schemeClr val="tx1"/>
              </a:solidFill>
              <a:latin typeface="+mn-lt"/>
              <a:cs typeface="Arial" panose="020B0604020202020204" pitchFamily="34" charset="0"/>
            </a:rPr>
            <a:t>H: </a:t>
          </a:r>
          <a:r>
            <a:rPr lang="en-US" sz="2800" b="1" u="sng">
              <a:solidFill>
                <a:schemeClr val="tx1"/>
              </a:solidFill>
              <a:latin typeface="+mn-lt"/>
              <a:cs typeface="Arial" panose="020B0604020202020204" pitchFamily="34" charset="0"/>
            </a:rPr>
            <a:t>Appendices</a:t>
          </a:r>
          <a:endParaRPr lang="en-US" sz="2800" b="1" u="sng" dirty="0">
            <a:solidFill>
              <a:schemeClr val="tx1"/>
            </a:solidFill>
            <a:latin typeface="+mn-lt"/>
            <a:cs typeface="Arial" panose="020B0604020202020204" pitchFamily="34" charset="0"/>
          </a:endParaRPr>
        </a:p>
      </dgm:t>
    </dgm:pt>
    <dgm:pt modelId="{BAFC42E6-D64E-4F36-88EA-D4E609B1E71A}" type="parTrans" cxnId="{1A15F768-3D1F-4E7B-B275-48DC42E93C49}">
      <dgm:prSet/>
      <dgm:spPr/>
      <dgm:t>
        <a:bodyPr/>
        <a:lstStyle/>
        <a:p>
          <a:endParaRPr lang="en-US"/>
        </a:p>
      </dgm:t>
    </dgm:pt>
    <dgm:pt modelId="{D70EBB1E-9C21-4B9F-AF72-8BC3BBF4CE3C}" type="sibTrans" cxnId="{1A15F768-3D1F-4E7B-B275-48DC42E93C49}">
      <dgm:prSet/>
      <dgm:spPr/>
      <dgm:t>
        <a:bodyPr/>
        <a:lstStyle/>
        <a:p>
          <a:endParaRPr lang="en-US"/>
        </a:p>
      </dgm:t>
    </dgm:pt>
    <dgm:pt modelId="{4F5E4AD0-FD0A-4963-A96A-A0C5C65F51FB}">
      <dgm:prSet custT="1"/>
      <dgm:spPr/>
      <dgm:t>
        <a:bodyPr/>
        <a:lstStyle/>
        <a:p>
          <a:pPr marL="285750" indent="0" algn="ctr">
            <a:lnSpc>
              <a:spcPct val="90000"/>
            </a:lnSpc>
            <a:spcBef>
              <a:spcPts val="0"/>
            </a:spcBef>
            <a:spcAft>
              <a:spcPts val="1200"/>
            </a:spcAft>
            <a:buFont typeface="Arial" panose="020B0604020202020204" pitchFamily="34" charset="0"/>
            <a:buNone/>
          </a:pPr>
          <a:r>
            <a:rPr lang="en-US" sz="2800" b="0" u="none" dirty="0">
              <a:solidFill>
                <a:schemeClr val="tx1"/>
              </a:solidFill>
              <a:latin typeface="+mn-lt"/>
              <a:cs typeface="Arial" panose="020B0604020202020204" pitchFamily="34" charset="0"/>
            </a:rPr>
            <a:t>For Reference, VTA Policies</a:t>
          </a:r>
        </a:p>
      </dgm:t>
    </dgm:pt>
    <dgm:pt modelId="{7DC29D86-DC97-4B18-9F75-279C8AF90A74}" type="parTrans" cxnId="{53193446-1B58-44C7-B75A-D5BD9AF626CE}">
      <dgm:prSet/>
      <dgm:spPr/>
      <dgm:t>
        <a:bodyPr/>
        <a:lstStyle/>
        <a:p>
          <a:endParaRPr lang="en-US"/>
        </a:p>
      </dgm:t>
    </dgm:pt>
    <dgm:pt modelId="{885BDF4A-A54B-42FE-936F-061A618293CB}" type="sibTrans" cxnId="{53193446-1B58-44C7-B75A-D5BD9AF626CE}">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1" custScaleX="104509" custScaleY="1089380" custLinFactNeighborX="-2964">
        <dgm:presLayoutVars>
          <dgm:chMax val="1"/>
          <dgm:bulletEnabled val="1"/>
        </dgm:presLayoutVars>
      </dgm:prSet>
      <dgm:spPr/>
    </dgm:pt>
    <dgm:pt modelId="{7998F90B-8312-4B44-93E3-B455EDB188E1}" type="pres">
      <dgm:prSet presAssocID="{9F7C62CF-865F-486F-A5B1-BCE778F6CC0B}" presName="bracket" presStyleLbl="parChTrans1D1" presStyleIdx="0" presStyleCnt="1" custScaleY="99137" custLinFactX="37506" custLinFactNeighborX="100000" custLinFactNeighborY="-2068"/>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1" custScaleX="127854" custScaleY="108542" custLinFactX="-1017" custLinFactNeighborX="-100000" custLinFactNeighborY="-1440">
        <dgm:presLayoutVars>
          <dgm:bulletEnabled val="1"/>
        </dgm:presLayoutVars>
      </dgm:prSet>
      <dgm:spPr/>
    </dgm:pt>
  </dgm:ptLst>
  <dgm:cxnLst>
    <dgm:cxn modelId="{D4064E01-3CE8-4419-A910-1276C5768597}" type="presOf" srcId="{9F7C62CF-865F-486F-A5B1-BCE778F6CC0B}" destId="{FE24945C-AF4A-48E2-80B3-A3A358E4AE3A}" srcOrd="0" destOrd="0" presId="urn:diagrams.loki3.com/BracketList"/>
    <dgm:cxn modelId="{8D09DC17-A069-42E9-A2D6-35FDD57129C2}" srcId="{9F7C62CF-865F-486F-A5B1-BCE778F6CC0B}" destId="{83D0B732-576A-4D54-8FB7-1CF7D7B64B4B}" srcOrd="10" destOrd="0" parTransId="{12C8F3F2-58E3-4BD9-8E8C-96EA6F98DE75}" sibTransId="{1A8B4768-9185-419F-9FE6-BA68C8C77D98}"/>
    <dgm:cxn modelId="{E6F0CA19-3624-4318-A5ED-77CC66231818}" type="presOf" srcId="{40EE74B8-6CF2-437B-863E-19B36053E6B2}" destId="{0E88C2A7-0009-460C-83FA-392BB81864A4}" srcOrd="0" destOrd="0" presId="urn:diagrams.loki3.com/BracketList"/>
    <dgm:cxn modelId="{58C9E91E-AF2E-4864-B31D-0BF3D95A1B00}" type="presOf" srcId="{7C6463CD-8A59-4DC5-8FAA-CE4F38524BD4}" destId="{6B8FF2BF-A383-4B4B-B0F7-6227B0769928}" srcOrd="0" destOrd="5" presId="urn:diagrams.loki3.com/BracketList"/>
    <dgm:cxn modelId="{98A20F20-FFD5-4874-9C6B-A85E464B91B6}" srcId="{9F7C62CF-865F-486F-A5B1-BCE778F6CC0B}" destId="{6D4872B8-5313-4F64-A711-548C9EC80F63}" srcOrd="0" destOrd="0" parTransId="{CC619B1D-B5CC-4731-9C87-9277F0BA6392}" sibTransId="{1F8B7CF2-7ED1-4B00-A3C8-3239E75BDDC1}"/>
    <dgm:cxn modelId="{FB01C220-8ED1-4DC2-8519-4FFD5E7AD3A4}" type="presOf" srcId="{5D1D83D3-9FC2-476F-BCB0-6BD4B038FF6E}" destId="{6B8FF2BF-A383-4B4B-B0F7-6227B0769928}" srcOrd="0" destOrd="6" presId="urn:diagrams.loki3.com/BracketList"/>
    <dgm:cxn modelId="{7579272D-6C0C-4BDC-B5BA-2852FA095226}" type="presOf" srcId="{6D4872B8-5313-4F64-A711-548C9EC80F63}" destId="{6B8FF2BF-A383-4B4B-B0F7-6227B0769928}" srcOrd="0" destOrd="0" presId="urn:diagrams.loki3.com/BracketList"/>
    <dgm:cxn modelId="{F403DB3A-F73B-4465-90E6-8A27BD452BA5}" type="presOf" srcId="{2BB3C4CC-9109-489A-9CA9-FA08B132DCC7}" destId="{6B8FF2BF-A383-4B4B-B0F7-6227B0769928}" srcOrd="0" destOrd="2" presId="urn:diagrams.loki3.com/BracketList"/>
    <dgm:cxn modelId="{652DB45D-9EFF-44EA-BB65-8EEDB96DA0D0}" srcId="{9F7C62CF-865F-486F-A5B1-BCE778F6CC0B}" destId="{2BB3C4CC-9109-489A-9CA9-FA08B132DCC7}" srcOrd="2" destOrd="0" parTransId="{CCF41F5C-F3EE-43D1-849F-6CB998A06F8C}" sibTransId="{1805CE62-6B39-4C29-9BDE-950E7A411449}"/>
    <dgm:cxn modelId="{30E43860-7B76-45C9-AADE-F4A11BE0418D}" srcId="{9F7C62CF-865F-486F-A5B1-BCE778F6CC0B}" destId="{7C6463CD-8A59-4DC5-8FAA-CE4F38524BD4}" srcOrd="5" destOrd="0" parTransId="{ABA002B0-D6E3-433C-9C8C-DBA9281952D2}" sibTransId="{6AF51E77-163C-43F3-9AB6-DF5FF5AE715B}"/>
    <dgm:cxn modelId="{53193446-1B58-44C7-B75A-D5BD9AF626CE}" srcId="{9F7C62CF-865F-486F-A5B1-BCE778F6CC0B}" destId="{4F5E4AD0-FD0A-4963-A96A-A0C5C65F51FB}" srcOrd="9" destOrd="0" parTransId="{7DC29D86-DC97-4B18-9F75-279C8AF90A74}" sibTransId="{885BDF4A-A54B-42FE-936F-061A618293CB}"/>
    <dgm:cxn modelId="{1A15F768-3D1F-4E7B-B275-48DC42E93C49}" srcId="{9F7C62CF-865F-486F-A5B1-BCE778F6CC0B}" destId="{2BE948E9-B57E-4D66-AC32-0A029C2BDCF2}" srcOrd="8" destOrd="0" parTransId="{BAFC42E6-D64E-4F36-88EA-D4E609B1E71A}" sibTransId="{D70EBB1E-9C21-4B9F-AF72-8BC3BBF4CE3C}"/>
    <dgm:cxn modelId="{2684CE4A-0C3B-4E93-9232-8BEFDA3062CE}" srcId="{9F7C62CF-865F-486F-A5B1-BCE778F6CC0B}" destId="{1C66068D-E614-4AD3-A6C5-D106C0F846E9}" srcOrd="3" destOrd="0" parTransId="{1C6D0605-9071-4B9A-9BB7-D26DFB07DE4A}" sibTransId="{3EA3D7D5-70FD-4719-83FB-5851587FCD34}"/>
    <dgm:cxn modelId="{CBE8C66D-A190-43B5-878B-8CBE1FF3A3BC}" srcId="{9F7C62CF-865F-486F-A5B1-BCE778F6CC0B}" destId="{EBECCD49-69A2-49D7-9D63-4F0D31039A7C}" srcOrd="4" destOrd="0" parTransId="{89E0E110-6496-47A4-9FB2-515F4F692992}" sibTransId="{E1C1B1C0-0DB3-4F67-8676-621590DBEF00}"/>
    <dgm:cxn modelId="{4920FC56-CD7A-46AF-8E86-1D0AB01E023A}" type="presOf" srcId="{83D0B732-576A-4D54-8FB7-1CF7D7B64B4B}" destId="{6B8FF2BF-A383-4B4B-B0F7-6227B0769928}" srcOrd="0" destOrd="10" presId="urn:diagrams.loki3.com/BracketList"/>
    <dgm:cxn modelId="{F3EDF379-A88F-4327-BBD0-4AB58A95BD64}" type="presOf" srcId="{72CE4DB2-5B76-4D48-AF4A-1B19F385A2F4}" destId="{6B8FF2BF-A383-4B4B-B0F7-6227B0769928}" srcOrd="0" destOrd="1" presId="urn:diagrams.loki3.com/BracketList"/>
    <dgm:cxn modelId="{202AF65A-9515-443D-A6A0-73878F1C5C18}" srcId="{40EE74B8-6CF2-437B-863E-19B36053E6B2}" destId="{9F7C62CF-865F-486F-A5B1-BCE778F6CC0B}" srcOrd="0" destOrd="0" parTransId="{DD434C7E-1F19-4F13-8F9B-9A68A6A00109}" sibTransId="{9DFB97A3-0422-49A7-9A87-C4468DFE82E9}"/>
    <dgm:cxn modelId="{144B137D-A0AF-40C5-9C18-BE4FECF6000F}" type="presOf" srcId="{BACDD3DB-E34A-4460-9827-E4BBE8F4E2DD}" destId="{6B8FF2BF-A383-4B4B-B0F7-6227B0769928}" srcOrd="0" destOrd="11" presId="urn:diagrams.loki3.com/BracketList"/>
    <dgm:cxn modelId="{87157080-A0B4-4115-9ECA-1D4470082DA0}" type="presOf" srcId="{E8BC2C29-3A5C-4367-BD53-664D56A3CCC0}" destId="{6B8FF2BF-A383-4B4B-B0F7-6227B0769928}" srcOrd="0" destOrd="7" presId="urn:diagrams.loki3.com/BracketList"/>
    <dgm:cxn modelId="{5500778A-3F37-436D-A115-3984FDA45A8A}" srcId="{9F7C62CF-865F-486F-A5B1-BCE778F6CC0B}" destId="{5D1D83D3-9FC2-476F-BCB0-6BD4B038FF6E}" srcOrd="6" destOrd="0" parTransId="{DE90473A-8D7F-4A41-8FEB-4716CB800C28}" sibTransId="{ACA84473-2B75-47BA-91B2-212BE5D6B462}"/>
    <dgm:cxn modelId="{485E9E8D-2345-4472-8626-CB0A7B0B764D}" srcId="{9F7C62CF-865F-486F-A5B1-BCE778F6CC0B}" destId="{72CE4DB2-5B76-4D48-AF4A-1B19F385A2F4}" srcOrd="1" destOrd="0" parTransId="{B028BE65-9F35-4753-AF3B-0C02F5367C3F}" sibTransId="{3561CBF4-4A28-449B-B5E9-D5AA13F34B1A}"/>
    <dgm:cxn modelId="{F613328E-49F4-40D6-924E-947E5A889618}" type="presOf" srcId="{EBECCD49-69A2-49D7-9D63-4F0D31039A7C}" destId="{6B8FF2BF-A383-4B4B-B0F7-6227B0769928}" srcOrd="0" destOrd="4" presId="urn:diagrams.loki3.com/BracketList"/>
    <dgm:cxn modelId="{5EB611A4-9955-4A47-B071-DCA495566E0F}" srcId="{9F7C62CF-865F-486F-A5B1-BCE778F6CC0B}" destId="{BACDD3DB-E34A-4460-9827-E4BBE8F4E2DD}" srcOrd="11" destOrd="0" parTransId="{E3E29AB0-6A30-44DA-A9A0-59D9943DDDCF}" sibTransId="{B133A49B-0D2B-46FF-A3AE-35165E41E4F9}"/>
    <dgm:cxn modelId="{65AD32A4-4BA2-4F32-93D2-4BB3D0CECBB4}" srcId="{9F7C62CF-865F-486F-A5B1-BCE778F6CC0B}" destId="{E8BC2C29-3A5C-4367-BD53-664D56A3CCC0}" srcOrd="7" destOrd="0" parTransId="{4EC8C792-AD26-4E03-ABEE-D61ABF66AF46}" sibTransId="{589114ED-E0D8-4B96-A499-988103AE1748}"/>
    <dgm:cxn modelId="{37B126C2-929A-4C3B-B7FA-DFE5F63D4035}" type="presOf" srcId="{4F5E4AD0-FD0A-4963-A96A-A0C5C65F51FB}" destId="{6B8FF2BF-A383-4B4B-B0F7-6227B0769928}" srcOrd="0" destOrd="9" presId="urn:diagrams.loki3.com/BracketList"/>
    <dgm:cxn modelId="{0FFE0CD9-E069-42A5-B565-E7C5EB6FB4C3}" type="presOf" srcId="{2BE948E9-B57E-4D66-AC32-0A029C2BDCF2}" destId="{6B8FF2BF-A383-4B4B-B0F7-6227B0769928}" srcOrd="0" destOrd="8" presId="urn:diagrams.loki3.com/BracketList"/>
    <dgm:cxn modelId="{FDCC49E4-132F-4D6C-B225-069B1CFB2A28}" type="presOf" srcId="{1C66068D-E614-4AD3-A6C5-D106C0F846E9}" destId="{6B8FF2BF-A383-4B4B-B0F7-6227B0769928}" srcOrd="0" destOrd="3" presId="urn:diagrams.loki3.com/BracketList"/>
    <dgm:cxn modelId="{1D72500F-386D-472C-BC2E-375A39CAE7C8}" type="presParOf" srcId="{0E88C2A7-0009-460C-83FA-392BB81864A4}" destId="{4FDE63C9-D333-4F6D-ACE4-766DFE4AF42A}" srcOrd="0" destOrd="0" presId="urn:diagrams.loki3.com/BracketList"/>
    <dgm:cxn modelId="{8C08EEAF-33EB-432C-B5D0-BC0B6987C6C0}" type="presParOf" srcId="{4FDE63C9-D333-4F6D-ACE4-766DFE4AF42A}" destId="{FE24945C-AF4A-48E2-80B3-A3A358E4AE3A}" srcOrd="0" destOrd="0" presId="urn:diagrams.loki3.com/BracketList"/>
    <dgm:cxn modelId="{CFDCB352-6B89-41E9-A017-D4198E848CCF}" type="presParOf" srcId="{4FDE63C9-D333-4F6D-ACE4-766DFE4AF42A}" destId="{7998F90B-8312-4B44-93E3-B455EDB188E1}" srcOrd="1" destOrd="0" presId="urn:diagrams.loki3.com/BracketList"/>
    <dgm:cxn modelId="{C08EC922-1A5B-4949-AFEC-D2BB32A4AE7B}" type="presParOf" srcId="{4FDE63C9-D333-4F6D-ACE4-766DFE4AF42A}" destId="{9B22C27B-9E7F-4B0E-842F-87EF15236334}" srcOrd="2" destOrd="0" presId="urn:diagrams.loki3.com/BracketList"/>
    <dgm:cxn modelId="{501EC1B5-0678-4860-9639-4F33371E2145}" type="presParOf" srcId="{4FDE63C9-D333-4F6D-ACE4-766DFE4AF42A}" destId="{6B8FF2BF-A383-4B4B-B0F7-6227B0769928}" srcOrd="3" destOrd="0" presId="urn:diagrams.loki3.com/Bracket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AB3309-9EDC-42A7-A4C1-15C3CB05DB26}" type="doc">
      <dgm:prSet loTypeId="urn:microsoft.com/office/officeart/2005/8/layout/list1" loCatId="list" qsTypeId="urn:microsoft.com/office/officeart/2005/8/quickstyle/3d2" qsCatId="3D" csTypeId="urn:microsoft.com/office/officeart/2005/8/colors/accent1_2" csCatId="accent1" phldr="1"/>
      <dgm:spPr/>
      <dgm:t>
        <a:bodyPr/>
        <a:lstStyle/>
        <a:p>
          <a:endParaRPr lang="en-US"/>
        </a:p>
      </dgm:t>
    </dgm:pt>
    <dgm:pt modelId="{7CB0B4EE-1A29-469F-A682-F7CE7394A76D}">
      <dgm:prSet custT="1"/>
      <dgm:spPr>
        <a:solidFill>
          <a:schemeClr val="accent1">
            <a:lumMod val="75000"/>
          </a:schemeClr>
        </a:solidFill>
      </dgm:spPr>
      <dgm:t>
        <a:bodyPr/>
        <a:lstStyle/>
        <a:p>
          <a:pPr algn="l" rtl="0"/>
          <a:r>
            <a:rPr kumimoji="1" lang="en-US" sz="2800" dirty="0">
              <a:effectLst>
                <a:outerShdw blurRad="38100" dist="38100" dir="2700000" algn="tl">
                  <a:srgbClr val="000000">
                    <a:alpha val="43137"/>
                  </a:srgbClr>
                </a:outerShdw>
              </a:effectLst>
            </a:rPr>
            <a:t>CONTRACT TITLE</a:t>
          </a:r>
        </a:p>
      </dgm:t>
    </dgm:pt>
    <dgm:pt modelId="{A6C27F32-BD2D-4A9D-8239-F54CA1BA38FF}" type="parTrans" cxnId="{C6326234-5C79-4544-937C-EDBB9A66FEA1}">
      <dgm:prSet/>
      <dgm:spPr/>
      <dgm:t>
        <a:bodyPr/>
        <a:lstStyle/>
        <a:p>
          <a:endParaRPr lang="en-US" sz="2800"/>
        </a:p>
      </dgm:t>
    </dgm:pt>
    <dgm:pt modelId="{CF62CE29-DA21-4A0F-848E-60221F2C8C46}" type="sibTrans" cxnId="{C6326234-5C79-4544-937C-EDBB9A66FEA1}">
      <dgm:prSet/>
      <dgm:spPr/>
      <dgm:t>
        <a:bodyPr/>
        <a:lstStyle/>
        <a:p>
          <a:endParaRPr lang="en-US" sz="2800"/>
        </a:p>
      </dgm:t>
    </dgm:pt>
    <dgm:pt modelId="{D251C034-9C94-43A3-8C0A-09A37E9FE317}">
      <dgm:prSet custT="1"/>
      <dgm:spPr>
        <a:solidFill>
          <a:schemeClr val="accent4">
            <a:lumMod val="60000"/>
            <a:lumOff val="40000"/>
            <a:alpha val="85000"/>
          </a:schemeClr>
        </a:solidFill>
        <a:ln>
          <a:solidFill>
            <a:schemeClr val="accent4">
              <a:lumMod val="60000"/>
              <a:lumOff val="40000"/>
            </a:schemeClr>
          </a:solidFill>
        </a:ln>
        <a:effectLst>
          <a:glow rad="101600">
            <a:schemeClr val="accent3">
              <a:satMod val="175000"/>
              <a:alpha val="40000"/>
            </a:schemeClr>
          </a:glow>
        </a:effectLst>
        <a:scene3d>
          <a:camera prst="orthographicFront"/>
          <a:lightRig rig="threePt" dir="t">
            <a:rot lat="0" lon="0" rev="7500000"/>
          </a:lightRig>
        </a:scene3d>
        <a:sp3d z="152400" extrusionH="63500" prstMaterial="dkEdge">
          <a:bevelT w="50800" h="57150"/>
          <a:contourClr>
            <a:schemeClr val="bg1"/>
          </a:contourClr>
        </a:sp3d>
      </dgm:spPr>
      <dgm:t>
        <a:bodyPr tIns="548640"/>
        <a:lstStyle/>
        <a:p>
          <a:pPr marL="457200" indent="-457200" algn="l" rtl="0">
            <a:buFont typeface="Wingdings" panose="05000000000000000000" pitchFamily="2" charset="2"/>
            <a:buChar char="Ø"/>
          </a:pPr>
          <a:r>
            <a:rPr kumimoji="1" lang="en-US" sz="2600" dirty="0">
              <a:solidFill>
                <a:schemeClr val="tx1"/>
              </a:solidFill>
              <a:latin typeface="Calibri" panose="020F0502020204030204"/>
              <a:ea typeface="+mn-ea"/>
              <a:cs typeface="+mn-cs"/>
            </a:rPr>
            <a:t>Contract  C20011 – Restroom Renovations at </a:t>
          </a:r>
          <a:r>
            <a:rPr kumimoji="1" lang="en-US" sz="2600" dirty="0" err="1">
              <a:solidFill>
                <a:schemeClr val="tx1"/>
              </a:solidFill>
              <a:latin typeface="Calibri" panose="020F0502020204030204"/>
              <a:ea typeface="+mn-ea"/>
              <a:cs typeface="+mn-cs"/>
            </a:rPr>
            <a:t>Chaboya</a:t>
          </a:r>
          <a:r>
            <a:rPr kumimoji="1" lang="en-US" sz="2600" dirty="0">
              <a:solidFill>
                <a:schemeClr val="tx1"/>
              </a:solidFill>
              <a:latin typeface="Calibri" panose="020F0502020204030204"/>
              <a:ea typeface="+mn-ea"/>
              <a:cs typeface="+mn-cs"/>
            </a:rPr>
            <a:t> </a:t>
          </a:r>
          <a:r>
            <a:rPr kumimoji="1" lang="en-US" sz="2600" dirty="0" err="1">
              <a:solidFill>
                <a:schemeClr val="tx1"/>
              </a:solidFill>
              <a:latin typeface="Calibri" panose="020F0502020204030204"/>
              <a:ea typeface="+mn-ea"/>
              <a:cs typeface="+mn-cs"/>
            </a:rPr>
            <a:t>Bldg</a:t>
          </a:r>
          <a:r>
            <a:rPr kumimoji="1" lang="en-US" sz="2600" dirty="0">
              <a:solidFill>
                <a:schemeClr val="tx1"/>
              </a:solidFill>
              <a:latin typeface="Calibri" panose="020F0502020204030204"/>
              <a:ea typeface="+mn-ea"/>
              <a:cs typeface="+mn-cs"/>
            </a:rPr>
            <a:t> A</a:t>
          </a:r>
          <a:endParaRPr kumimoji="1" lang="en-US" sz="2600" b="0" dirty="0">
            <a:solidFill>
              <a:schemeClr val="tx1"/>
            </a:solidFill>
          </a:endParaRPr>
        </a:p>
      </dgm:t>
    </dgm:pt>
    <dgm:pt modelId="{CAE5E5F1-6452-4914-B180-02D4C3893F00}" type="parTrans" cxnId="{C24577B3-89B8-496F-B45F-7CA248ED917C}">
      <dgm:prSet/>
      <dgm:spPr/>
      <dgm:t>
        <a:bodyPr/>
        <a:lstStyle/>
        <a:p>
          <a:endParaRPr lang="en-US" sz="2800"/>
        </a:p>
      </dgm:t>
    </dgm:pt>
    <dgm:pt modelId="{B04DB7DB-5194-47E1-8096-26FEC486D34B}" type="sibTrans" cxnId="{C24577B3-89B8-496F-B45F-7CA248ED917C}">
      <dgm:prSet/>
      <dgm:spPr/>
      <dgm:t>
        <a:bodyPr/>
        <a:lstStyle/>
        <a:p>
          <a:endParaRPr lang="en-US" sz="2800"/>
        </a:p>
      </dgm:t>
    </dgm:pt>
    <dgm:pt modelId="{3CA2C967-ED18-4EB7-9F6F-48AF023B185C}" type="pres">
      <dgm:prSet presAssocID="{98AB3309-9EDC-42A7-A4C1-15C3CB05DB26}" presName="linear" presStyleCnt="0">
        <dgm:presLayoutVars>
          <dgm:dir/>
          <dgm:animLvl val="lvl"/>
          <dgm:resizeHandles val="exact"/>
        </dgm:presLayoutVars>
      </dgm:prSet>
      <dgm:spPr/>
    </dgm:pt>
    <dgm:pt modelId="{710A7141-E797-4D72-B813-B45D18437205}" type="pres">
      <dgm:prSet presAssocID="{7CB0B4EE-1A29-469F-A682-F7CE7394A76D}" presName="parentLin" presStyleCnt="0"/>
      <dgm:spPr/>
    </dgm:pt>
    <dgm:pt modelId="{32E3CFC5-08FD-4955-A0E2-E9F99B2B6886}" type="pres">
      <dgm:prSet presAssocID="{7CB0B4EE-1A29-469F-A682-F7CE7394A76D}" presName="parentLeftMargin" presStyleLbl="node1" presStyleIdx="0" presStyleCnt="1"/>
      <dgm:spPr/>
    </dgm:pt>
    <dgm:pt modelId="{AB739843-1742-43B9-A48D-25EE2F2010D5}" type="pres">
      <dgm:prSet presAssocID="{7CB0B4EE-1A29-469F-A682-F7CE7394A76D}" presName="parentText" presStyleLbl="node1" presStyleIdx="0" presStyleCnt="1" custScaleX="75212" custScaleY="77439" custLinFactNeighborX="-5140">
        <dgm:presLayoutVars>
          <dgm:chMax val="0"/>
          <dgm:bulletEnabled val="1"/>
        </dgm:presLayoutVars>
      </dgm:prSet>
      <dgm:spPr/>
    </dgm:pt>
    <dgm:pt modelId="{5E7071C4-E111-423A-B1E5-8A6331723C9F}" type="pres">
      <dgm:prSet presAssocID="{7CB0B4EE-1A29-469F-A682-F7CE7394A76D}" presName="negativeSpace" presStyleCnt="0"/>
      <dgm:spPr/>
    </dgm:pt>
    <dgm:pt modelId="{E6142978-DA94-4906-9231-AE0D2F7EBD9D}" type="pres">
      <dgm:prSet presAssocID="{7CB0B4EE-1A29-469F-A682-F7CE7394A76D}" presName="childText" presStyleLbl="conFgAcc1" presStyleIdx="0" presStyleCnt="1" custLinFactY="238433" custLinFactNeighborX="-180" custLinFactNeighborY="300000">
        <dgm:presLayoutVars>
          <dgm:bulletEnabled val="1"/>
        </dgm:presLayoutVars>
      </dgm:prSet>
      <dgm:spPr/>
    </dgm:pt>
  </dgm:ptLst>
  <dgm:cxnLst>
    <dgm:cxn modelId="{C6326234-5C79-4544-937C-EDBB9A66FEA1}" srcId="{98AB3309-9EDC-42A7-A4C1-15C3CB05DB26}" destId="{7CB0B4EE-1A29-469F-A682-F7CE7394A76D}" srcOrd="0" destOrd="0" parTransId="{A6C27F32-BD2D-4A9D-8239-F54CA1BA38FF}" sibTransId="{CF62CE29-DA21-4A0F-848E-60221F2C8C46}"/>
    <dgm:cxn modelId="{C210E866-E865-4734-8C5D-CEEBE6C46B9A}" type="presOf" srcId="{7CB0B4EE-1A29-469F-A682-F7CE7394A76D}" destId="{AB739843-1742-43B9-A48D-25EE2F2010D5}" srcOrd="1" destOrd="0" presId="urn:microsoft.com/office/officeart/2005/8/layout/list1"/>
    <dgm:cxn modelId="{C8E08155-0B8C-4987-AE85-871526C5F3A4}" type="presOf" srcId="{98AB3309-9EDC-42A7-A4C1-15C3CB05DB26}" destId="{3CA2C967-ED18-4EB7-9F6F-48AF023B185C}" srcOrd="0" destOrd="0" presId="urn:microsoft.com/office/officeart/2005/8/layout/list1"/>
    <dgm:cxn modelId="{2E9EEE87-BD84-468A-8B39-1E3093C2F2DE}" type="presOf" srcId="{7CB0B4EE-1A29-469F-A682-F7CE7394A76D}" destId="{32E3CFC5-08FD-4955-A0E2-E9F99B2B6886}" srcOrd="0" destOrd="0" presId="urn:microsoft.com/office/officeart/2005/8/layout/list1"/>
    <dgm:cxn modelId="{32C8D5A2-FBDD-4AF5-985D-4144AB291E48}" type="presOf" srcId="{D251C034-9C94-43A3-8C0A-09A37E9FE317}" destId="{E6142978-DA94-4906-9231-AE0D2F7EBD9D}" srcOrd="0" destOrd="0" presId="urn:microsoft.com/office/officeart/2005/8/layout/list1"/>
    <dgm:cxn modelId="{C24577B3-89B8-496F-B45F-7CA248ED917C}" srcId="{7CB0B4EE-1A29-469F-A682-F7CE7394A76D}" destId="{D251C034-9C94-43A3-8C0A-09A37E9FE317}" srcOrd="0" destOrd="0" parTransId="{CAE5E5F1-6452-4914-B180-02D4C3893F00}" sibTransId="{B04DB7DB-5194-47E1-8096-26FEC486D34B}"/>
    <dgm:cxn modelId="{FFBE19D3-0F74-40F8-8BF2-232554227688}" type="presParOf" srcId="{3CA2C967-ED18-4EB7-9F6F-48AF023B185C}" destId="{710A7141-E797-4D72-B813-B45D18437205}" srcOrd="0" destOrd="0" presId="urn:microsoft.com/office/officeart/2005/8/layout/list1"/>
    <dgm:cxn modelId="{3D0D6390-303C-44DF-930D-E4954F58CEA3}" type="presParOf" srcId="{710A7141-E797-4D72-B813-B45D18437205}" destId="{32E3CFC5-08FD-4955-A0E2-E9F99B2B6886}" srcOrd="0" destOrd="0" presId="urn:microsoft.com/office/officeart/2005/8/layout/list1"/>
    <dgm:cxn modelId="{314A3EAD-2B73-4333-B968-7BE3FA583727}" type="presParOf" srcId="{710A7141-E797-4D72-B813-B45D18437205}" destId="{AB739843-1742-43B9-A48D-25EE2F2010D5}" srcOrd="1" destOrd="0" presId="urn:microsoft.com/office/officeart/2005/8/layout/list1"/>
    <dgm:cxn modelId="{F2B7443E-99F6-4785-A25E-4493631233CB}" type="presParOf" srcId="{3CA2C967-ED18-4EB7-9F6F-48AF023B185C}" destId="{5E7071C4-E111-423A-B1E5-8A6331723C9F}" srcOrd="1" destOrd="0" presId="urn:microsoft.com/office/officeart/2005/8/layout/list1"/>
    <dgm:cxn modelId="{1E1067F7-2F22-4B5D-A74C-C82B9B7514A7}" type="presParOf" srcId="{3CA2C967-ED18-4EB7-9F6F-48AF023B185C}" destId="{E6142978-DA94-4906-9231-AE0D2F7EBD9D}" srcOrd="2" destOrd="0" presId="urn:microsoft.com/office/officeart/2005/8/layout/list1"/>
  </dgm:cxnLst>
  <dgm:bg>
    <a:effectLst>
      <a:glow rad="127000">
        <a:schemeClr val="accent1">
          <a:lumMod val="60000"/>
          <a:lumOff val="40000"/>
        </a:schemeClr>
      </a:glow>
    </a:effectLst>
  </dgm:bg>
  <dgm:whole>
    <a:effectLst/>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1D5CB1-7DD4-4EE2-A4E8-1804A060F57D}"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9267AF7E-9F16-427C-A840-A6FE759BA2DB}">
      <dgm:prSet custT="1"/>
      <dgm:spPr>
        <a:solidFill>
          <a:schemeClr val="accent1">
            <a:lumMod val="50000"/>
          </a:schemeClr>
        </a:solidFill>
        <a:ln>
          <a:noFill/>
        </a:ln>
        <a:scene3d>
          <a:camera prst="orthographicFront"/>
          <a:lightRig rig="threePt" dir="t"/>
        </a:scene3d>
        <a:sp3d>
          <a:bevelT/>
        </a:sp3d>
      </dgm:spPr>
      <dgm:t>
        <a:bodyPr/>
        <a:lstStyle/>
        <a:p>
          <a:pPr algn="ctr" rtl="0"/>
          <a:r>
            <a:rPr kumimoji="1" lang="en-US" sz="2600" dirty="0">
              <a:effectLst>
                <a:outerShdw blurRad="38100" dist="38100" dir="2700000" algn="tl">
                  <a:srgbClr val="000000">
                    <a:alpha val="43137"/>
                  </a:srgbClr>
                </a:outerShdw>
              </a:effectLst>
            </a:rPr>
            <a:t>Topics</a:t>
          </a:r>
          <a:endParaRPr lang="en-US" sz="2600" dirty="0">
            <a:effectLst>
              <a:outerShdw blurRad="38100" dist="38100" dir="2700000" algn="tl">
                <a:srgbClr val="000000">
                  <a:alpha val="43137"/>
                </a:srgbClr>
              </a:outerShdw>
            </a:effectLst>
          </a:endParaRPr>
        </a:p>
      </dgm:t>
    </dgm:pt>
    <dgm:pt modelId="{256DFF69-E953-468B-9A0B-B3F2142AFC38}" type="parTrans" cxnId="{F2F93217-B7B1-4E1E-9B9D-E65AC0B34784}">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372EB2D1-A06A-492E-8FEE-9C7A43E46E3E}" type="sibTrans" cxnId="{F2F93217-B7B1-4E1E-9B9D-E65AC0B34784}">
      <dgm:prSet custT="1"/>
      <dgm:spPr/>
      <dgm:t>
        <a:bodyPr/>
        <a:lstStyle/>
        <a:p>
          <a:endParaRPr lang="en-US" sz="2600">
            <a:solidFill>
              <a:srgbClr val="FFFFFF"/>
            </a:solidFill>
            <a:effectLst>
              <a:outerShdw blurRad="38100" dist="38100" dir="2700000" algn="tl">
                <a:srgbClr val="000000">
                  <a:alpha val="43137"/>
                </a:srgbClr>
              </a:outerShdw>
            </a:effectLst>
          </a:endParaRPr>
        </a:p>
      </dgm:t>
    </dgm:pt>
    <dgm:pt modelId="{F8DAA0ED-D7C7-411D-B4AD-14E0358C65CD}">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Questions &amp; Answers</a:t>
          </a:r>
          <a:endParaRPr lang="en-US" sz="2600" dirty="0">
            <a:effectLst>
              <a:outerShdw blurRad="38100" dist="38100" dir="2700000" algn="tl">
                <a:srgbClr val="000000">
                  <a:alpha val="43137"/>
                </a:srgbClr>
              </a:outerShdw>
            </a:effectLst>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871ADDFB-8872-4621-B5C0-8DBBAFBE7596}" type="parTrans" cxnId="{51653C2E-A814-4AB5-BDBD-1CB08087B740}">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C60E06F7-3ED9-4CA9-82B7-B4D16C132C4F}" type="sibTrans" cxnId="{51653C2E-A814-4AB5-BDBD-1CB08087B740}">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18EA2924-ECA9-4F7E-97D7-0E783114760D}">
      <dgm:prSet custT="1"/>
      <dgm:spPr>
        <a:ln>
          <a:noFill/>
        </a:ln>
        <a:scene3d>
          <a:camera prst="orthographicFront"/>
          <a:lightRig rig="threePt" dir="t"/>
        </a:scene3d>
        <a:sp3d>
          <a:bevelT/>
        </a:sp3d>
      </dgm:spPr>
      <dgm:t>
        <a:bodyPr/>
        <a:lstStyle/>
        <a:p>
          <a:pPr algn="ctr" rtl="0"/>
          <a:r>
            <a:rPr kumimoji="1" lang="en-US" sz="2600" dirty="0">
              <a:effectLst>
                <a:outerShdw blurRad="38100" dist="38100" dir="2700000" algn="tl">
                  <a:srgbClr val="000000">
                    <a:alpha val="43137"/>
                  </a:srgbClr>
                </a:outerShdw>
              </a:effectLst>
            </a:rPr>
            <a:t>Bidding Requirements</a:t>
          </a:r>
          <a:endParaRPr lang="en-US" sz="2600" dirty="0">
            <a:effectLst>
              <a:outerShdw blurRad="38100" dist="38100" dir="2700000" algn="tl">
                <a:srgbClr val="000000">
                  <a:alpha val="43137"/>
                </a:srgbClr>
              </a:outerShdw>
            </a:effectLst>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02B8AAE3-C310-4040-990E-EA9D75D64B83}" type="parTrans" cxnId="{C992CE24-94D2-49F9-8380-F76071D6EC2D}">
      <dgm:prSet/>
      <dgm:spPr/>
      <dgm:t>
        <a:bodyPr/>
        <a:lstStyle/>
        <a:p>
          <a:endParaRPr lang="en-US" sz="2600"/>
        </a:p>
      </dgm:t>
    </dgm:pt>
    <dgm:pt modelId="{84B7ED26-8281-429C-B112-3DD17A4D9E13}" type="sibTrans" cxnId="{C992CE24-94D2-49F9-8380-F76071D6EC2D}">
      <dgm:prSet/>
      <dgm:spPr/>
      <dgm:t>
        <a:bodyPr/>
        <a:lstStyle/>
        <a:p>
          <a:endParaRPr lang="en-US" sz="2600"/>
        </a:p>
      </dgm:t>
    </dgm:pt>
    <dgm:pt modelId="{B92CB9BA-CCCA-4B20-967C-4C872318EFDD}">
      <dgm:prSet custT="1"/>
      <dgm:spPr>
        <a:solidFill>
          <a:srgbClr val="64A6E2"/>
        </a:solidFill>
        <a:ln>
          <a:noFill/>
        </a:ln>
        <a:scene3d>
          <a:camera prst="orthographicFront"/>
          <a:lightRig rig="threePt" dir="t"/>
        </a:scene3d>
        <a:sp3d>
          <a:bevelT/>
        </a:sp3d>
      </dgm:spPr>
      <dgm:t>
        <a:bodyPr/>
        <a:lstStyle/>
        <a:p>
          <a:pPr algn="ctr" rtl="0"/>
          <a:r>
            <a:rPr kumimoji="1" lang="en-US" sz="2600" dirty="0">
              <a:effectLst>
                <a:outerShdw blurRad="38100" dist="38100" dir="2700000" algn="tl">
                  <a:srgbClr val="000000">
                    <a:alpha val="43137"/>
                  </a:srgbClr>
                </a:outerShdw>
              </a:effectLst>
            </a:rPr>
            <a:t>Please introduce yourself</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1A0D6DB8-6FAC-47DA-9EF0-B091CC56D616}" type="parTrans" cxnId="{BABA36BD-D5A5-4CB2-A668-009430E34C03}">
      <dgm:prSet/>
      <dgm:spPr/>
      <dgm:t>
        <a:bodyPr/>
        <a:lstStyle/>
        <a:p>
          <a:endParaRPr lang="en-US" sz="2600"/>
        </a:p>
      </dgm:t>
    </dgm:pt>
    <dgm:pt modelId="{3FE039DD-D37E-4C00-BD58-BCA8B75DF2B9}" type="sibTrans" cxnId="{BABA36BD-D5A5-4CB2-A668-009430E34C03}">
      <dgm:prSet/>
      <dgm:spPr/>
      <dgm:t>
        <a:bodyPr/>
        <a:lstStyle/>
        <a:p>
          <a:endParaRPr lang="en-US" sz="2600"/>
        </a:p>
      </dgm:t>
    </dgm:pt>
    <dgm:pt modelId="{962A9666-95F7-4993-9981-933D919C939F}">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Contract Compliance</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4D9E39AC-7BA1-4FFF-977A-43A5011C7AA9}" type="parTrans" cxnId="{305D089D-33DF-4F7B-A277-F4FAEA699FBE}">
      <dgm:prSet/>
      <dgm:spPr/>
      <dgm:t>
        <a:bodyPr/>
        <a:lstStyle/>
        <a:p>
          <a:endParaRPr lang="en-US" sz="2600"/>
        </a:p>
      </dgm:t>
    </dgm:pt>
    <dgm:pt modelId="{B9B9BFFB-A851-415F-A85D-3A0F02831280}" type="sibTrans" cxnId="{305D089D-33DF-4F7B-A277-F4FAEA699FBE}">
      <dgm:prSet/>
      <dgm:spPr/>
      <dgm:t>
        <a:bodyPr/>
        <a:lstStyle/>
        <a:p>
          <a:endParaRPr lang="en-US" sz="2600"/>
        </a:p>
      </dgm:t>
    </dgm:pt>
    <dgm:pt modelId="{2328112A-7D08-4C29-BC73-3C0DEB58195F}">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Project Details</a:t>
          </a:r>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D19A78FC-F38F-4ACA-9ECD-27EBEC89BBD5}" type="parTrans" cxnId="{E8C65130-9B34-46A1-9BC5-07A4DEA8867B}">
      <dgm:prSet/>
      <dgm:spPr/>
      <dgm:t>
        <a:bodyPr/>
        <a:lstStyle/>
        <a:p>
          <a:endParaRPr lang="en-US" sz="2600"/>
        </a:p>
      </dgm:t>
    </dgm:pt>
    <dgm:pt modelId="{9879C27B-2FDF-449E-A777-3CB024A6643E}" type="sibTrans" cxnId="{E8C65130-9B34-46A1-9BC5-07A4DEA8867B}">
      <dgm:prSet/>
      <dgm:spPr/>
      <dgm:t>
        <a:bodyPr/>
        <a:lstStyle/>
        <a:p>
          <a:endParaRPr lang="en-US" sz="2600"/>
        </a:p>
      </dgm:t>
    </dgm:pt>
    <dgm:pt modelId="{331CF593-46C0-4A1B-9160-251135150C87}">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Business Diversity</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1A7F7DB8-6679-473C-814A-0046EFB02BBF}" type="sibTrans" cxnId="{314A0C81-7B75-408E-AB6C-C6913C031A14}">
      <dgm:prSet custT="1"/>
      <dgm:spPr/>
      <dgm:t>
        <a:bodyPr/>
        <a:lstStyle/>
        <a:p>
          <a:endParaRPr lang="en-US" sz="2600">
            <a:solidFill>
              <a:srgbClr val="FFFFFF"/>
            </a:solidFill>
            <a:effectLst>
              <a:outerShdw blurRad="38100" dist="38100" dir="2700000" algn="tl">
                <a:srgbClr val="000000">
                  <a:alpha val="43137"/>
                </a:srgbClr>
              </a:outerShdw>
            </a:effectLst>
          </a:endParaRPr>
        </a:p>
      </dgm:t>
    </dgm:pt>
    <dgm:pt modelId="{5DF5750D-6F1D-4026-AE1B-6A53A9A87FCD}" type="parTrans" cxnId="{314A0C81-7B75-408E-AB6C-C6913C031A14}">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D4817A21-4E6A-4A3D-8E51-CEFCF1D1928E}" type="pres">
      <dgm:prSet presAssocID="{241D5CB1-7DD4-4EE2-A4E8-1804A060F57D}" presName="Name0" presStyleCnt="0">
        <dgm:presLayoutVars>
          <dgm:dir/>
          <dgm:animLvl val="lvl"/>
          <dgm:resizeHandles val="exact"/>
        </dgm:presLayoutVars>
      </dgm:prSet>
      <dgm:spPr/>
    </dgm:pt>
    <dgm:pt modelId="{774095AC-DB4D-40D4-8579-3AFEEFBE9368}" type="pres">
      <dgm:prSet presAssocID="{F8DAA0ED-D7C7-411D-B4AD-14E0358C65CD}" presName="boxAndChildren" presStyleCnt="0"/>
      <dgm:spPr>
        <a:scene3d>
          <a:camera prst="orthographicFront"/>
          <a:lightRig rig="threePt" dir="t"/>
        </a:scene3d>
        <a:sp3d>
          <a:bevelT/>
        </a:sp3d>
      </dgm:spPr>
    </dgm:pt>
    <dgm:pt modelId="{62475B3B-8959-4529-95C8-FF43C626F1B2}" type="pres">
      <dgm:prSet presAssocID="{F8DAA0ED-D7C7-411D-B4AD-14E0358C65CD}" presName="parentTextBox" presStyleLbl="node1" presStyleIdx="0" presStyleCnt="7" custScaleY="2000000"/>
      <dgm:spPr/>
    </dgm:pt>
    <dgm:pt modelId="{F4F5E767-5911-4D3B-AA69-30C44F224935}" type="pres">
      <dgm:prSet presAssocID="{9879C27B-2FDF-449E-A777-3CB024A6643E}" presName="sp" presStyleCnt="0"/>
      <dgm:spPr/>
    </dgm:pt>
    <dgm:pt modelId="{E11E1D13-8FC6-42B6-935D-EBFB46E10A5C}" type="pres">
      <dgm:prSet presAssocID="{2328112A-7D08-4C29-BC73-3C0DEB58195F}" presName="arrowAndChildren" presStyleCnt="0"/>
      <dgm:spPr/>
    </dgm:pt>
    <dgm:pt modelId="{B2622500-6C0B-4260-84BE-10D746C5B0F5}" type="pres">
      <dgm:prSet presAssocID="{2328112A-7D08-4C29-BC73-3C0DEB58195F}" presName="parentTextArrow" presStyleLbl="node1" presStyleIdx="1" presStyleCnt="7" custScaleY="2000000"/>
      <dgm:spPr/>
    </dgm:pt>
    <dgm:pt modelId="{8E6E1D64-AA8B-4D60-84A3-ADEED8EA27B6}" type="pres">
      <dgm:prSet presAssocID="{B9B9BFFB-A851-415F-A85D-3A0F02831280}" presName="sp" presStyleCnt="0"/>
      <dgm:spPr/>
    </dgm:pt>
    <dgm:pt modelId="{8BC9FB09-724B-4B50-AD98-3474DE7DBF52}" type="pres">
      <dgm:prSet presAssocID="{962A9666-95F7-4993-9981-933D919C939F}" presName="arrowAndChildren" presStyleCnt="0"/>
      <dgm:spPr/>
    </dgm:pt>
    <dgm:pt modelId="{EDAA1566-349A-4D36-8D5C-4777ADBDE1DD}" type="pres">
      <dgm:prSet presAssocID="{962A9666-95F7-4993-9981-933D919C939F}" presName="parentTextArrow" presStyleLbl="node1" presStyleIdx="2" presStyleCnt="7" custScaleY="2000000"/>
      <dgm:spPr/>
    </dgm:pt>
    <dgm:pt modelId="{3F6B5D8B-C2EA-482C-88EF-C5FA3DD1C66C}" type="pres">
      <dgm:prSet presAssocID="{1A7F7DB8-6679-473C-814A-0046EFB02BBF}" presName="sp" presStyleCnt="0"/>
      <dgm:spPr>
        <a:scene3d>
          <a:camera prst="orthographicFront"/>
          <a:lightRig rig="threePt" dir="t"/>
        </a:scene3d>
        <a:sp3d>
          <a:bevelT/>
        </a:sp3d>
      </dgm:spPr>
    </dgm:pt>
    <dgm:pt modelId="{CBF0FCDF-C01A-4564-B934-ED5FB3CFE1E4}" type="pres">
      <dgm:prSet presAssocID="{331CF593-46C0-4A1B-9160-251135150C87}" presName="arrowAndChildren" presStyleCnt="0"/>
      <dgm:spPr>
        <a:scene3d>
          <a:camera prst="orthographicFront"/>
          <a:lightRig rig="threePt" dir="t"/>
        </a:scene3d>
        <a:sp3d>
          <a:bevelT/>
        </a:sp3d>
      </dgm:spPr>
    </dgm:pt>
    <dgm:pt modelId="{F404479F-7C5E-4EA2-B8D7-195B01EF5E27}" type="pres">
      <dgm:prSet presAssocID="{331CF593-46C0-4A1B-9160-251135150C87}" presName="parentTextArrow" presStyleLbl="node1" presStyleIdx="3" presStyleCnt="7" custScaleY="2000000"/>
      <dgm:spPr/>
    </dgm:pt>
    <dgm:pt modelId="{97C4C80A-689D-4E13-86DF-7F07EA1DB11E}" type="pres">
      <dgm:prSet presAssocID="{84B7ED26-8281-429C-B112-3DD17A4D9E13}" presName="sp" presStyleCnt="0"/>
      <dgm:spPr>
        <a:scene3d>
          <a:camera prst="orthographicFront"/>
          <a:lightRig rig="threePt" dir="t"/>
        </a:scene3d>
        <a:sp3d>
          <a:bevelT/>
        </a:sp3d>
      </dgm:spPr>
    </dgm:pt>
    <dgm:pt modelId="{E3E9FD79-CD73-40A7-B9FC-26C4E4F9AE49}" type="pres">
      <dgm:prSet presAssocID="{18EA2924-ECA9-4F7E-97D7-0E783114760D}" presName="arrowAndChildren" presStyleCnt="0"/>
      <dgm:spPr>
        <a:scene3d>
          <a:camera prst="orthographicFront"/>
          <a:lightRig rig="threePt" dir="t"/>
        </a:scene3d>
        <a:sp3d>
          <a:bevelT/>
        </a:sp3d>
      </dgm:spPr>
    </dgm:pt>
    <dgm:pt modelId="{33D9817A-8E50-4766-9D49-F5378A6FA8D3}" type="pres">
      <dgm:prSet presAssocID="{18EA2924-ECA9-4F7E-97D7-0E783114760D}" presName="parentTextArrow" presStyleLbl="node1" presStyleIdx="4" presStyleCnt="7" custScaleY="2000000"/>
      <dgm:spPr/>
    </dgm:pt>
    <dgm:pt modelId="{D5D8208A-464A-4A3E-A5F3-C5195FBB9CE7}" type="pres">
      <dgm:prSet presAssocID="{3FE039DD-D37E-4C00-BD58-BCA8B75DF2B9}" presName="sp" presStyleCnt="0"/>
      <dgm:spPr/>
    </dgm:pt>
    <dgm:pt modelId="{15F12A24-F36C-4DA6-934D-403256515E01}" type="pres">
      <dgm:prSet presAssocID="{B92CB9BA-CCCA-4B20-967C-4C872318EFDD}" presName="arrowAndChildren" presStyleCnt="0"/>
      <dgm:spPr/>
    </dgm:pt>
    <dgm:pt modelId="{69FF1623-D8FB-44A3-A1DC-ADCCB2E3FC9C}" type="pres">
      <dgm:prSet presAssocID="{B92CB9BA-CCCA-4B20-967C-4C872318EFDD}" presName="parentTextArrow" presStyleLbl="node1" presStyleIdx="5" presStyleCnt="7" custScaleY="2000000"/>
      <dgm:spPr/>
    </dgm:pt>
    <dgm:pt modelId="{7C97EF17-ABD1-4C6A-B83C-9F44AE7B5694}" type="pres">
      <dgm:prSet presAssocID="{372EB2D1-A06A-492E-8FEE-9C7A43E46E3E}" presName="sp" presStyleCnt="0"/>
      <dgm:spPr>
        <a:scene3d>
          <a:camera prst="orthographicFront"/>
          <a:lightRig rig="threePt" dir="t"/>
        </a:scene3d>
        <a:sp3d>
          <a:bevelT/>
        </a:sp3d>
      </dgm:spPr>
    </dgm:pt>
    <dgm:pt modelId="{E663F5C1-0B41-41D5-B26D-A70E296A8271}" type="pres">
      <dgm:prSet presAssocID="{9267AF7E-9F16-427C-A840-A6FE759BA2DB}" presName="arrowAndChildren" presStyleCnt="0"/>
      <dgm:spPr>
        <a:scene3d>
          <a:camera prst="orthographicFront"/>
          <a:lightRig rig="threePt" dir="t"/>
        </a:scene3d>
        <a:sp3d>
          <a:bevelT/>
        </a:sp3d>
      </dgm:spPr>
    </dgm:pt>
    <dgm:pt modelId="{C767DF0B-3945-461A-8C99-EF7FA4BCFBD8}" type="pres">
      <dgm:prSet presAssocID="{9267AF7E-9F16-427C-A840-A6FE759BA2DB}" presName="parentTextArrow" presStyleLbl="node1" presStyleIdx="6" presStyleCnt="7" custScaleY="2000000"/>
      <dgm:spPr/>
    </dgm:pt>
  </dgm:ptLst>
  <dgm:cxnLst>
    <dgm:cxn modelId="{1429E110-6BAB-46BD-BAA6-9B35D0660985}" type="presOf" srcId="{9267AF7E-9F16-427C-A840-A6FE759BA2DB}" destId="{C767DF0B-3945-461A-8C99-EF7FA4BCFBD8}" srcOrd="0" destOrd="0" presId="urn:microsoft.com/office/officeart/2005/8/layout/process4"/>
    <dgm:cxn modelId="{F2F93217-B7B1-4E1E-9B9D-E65AC0B34784}" srcId="{241D5CB1-7DD4-4EE2-A4E8-1804A060F57D}" destId="{9267AF7E-9F16-427C-A840-A6FE759BA2DB}" srcOrd="0" destOrd="0" parTransId="{256DFF69-E953-468B-9A0B-B3F2142AFC38}" sibTransId="{372EB2D1-A06A-492E-8FEE-9C7A43E46E3E}"/>
    <dgm:cxn modelId="{C992CE24-94D2-49F9-8380-F76071D6EC2D}" srcId="{241D5CB1-7DD4-4EE2-A4E8-1804A060F57D}" destId="{18EA2924-ECA9-4F7E-97D7-0E783114760D}" srcOrd="2" destOrd="0" parTransId="{02B8AAE3-C310-4040-990E-EA9D75D64B83}" sibTransId="{84B7ED26-8281-429C-B112-3DD17A4D9E13}"/>
    <dgm:cxn modelId="{51653C2E-A814-4AB5-BDBD-1CB08087B740}" srcId="{241D5CB1-7DD4-4EE2-A4E8-1804A060F57D}" destId="{F8DAA0ED-D7C7-411D-B4AD-14E0358C65CD}" srcOrd="6" destOrd="0" parTransId="{871ADDFB-8872-4621-B5C0-8DBBAFBE7596}" sibTransId="{C60E06F7-3ED9-4CA9-82B7-B4D16C132C4F}"/>
    <dgm:cxn modelId="{E8C65130-9B34-46A1-9BC5-07A4DEA8867B}" srcId="{241D5CB1-7DD4-4EE2-A4E8-1804A060F57D}" destId="{2328112A-7D08-4C29-BC73-3C0DEB58195F}" srcOrd="5" destOrd="0" parTransId="{D19A78FC-F38F-4ACA-9ECD-27EBEC89BBD5}" sibTransId="{9879C27B-2FDF-449E-A777-3CB024A6643E}"/>
    <dgm:cxn modelId="{39B0F245-FC16-4CAA-9A18-A6FA9A049D6F}" type="presOf" srcId="{331CF593-46C0-4A1B-9160-251135150C87}" destId="{F404479F-7C5E-4EA2-B8D7-195B01EF5E27}" srcOrd="0" destOrd="0" presId="urn:microsoft.com/office/officeart/2005/8/layout/process4"/>
    <dgm:cxn modelId="{B7FA616C-6E00-417D-BC0B-5298674BDCAD}" type="presOf" srcId="{241D5CB1-7DD4-4EE2-A4E8-1804A060F57D}" destId="{D4817A21-4E6A-4A3D-8E51-CEFCF1D1928E}" srcOrd="0" destOrd="0" presId="urn:microsoft.com/office/officeart/2005/8/layout/process4"/>
    <dgm:cxn modelId="{FB22426C-80CF-4876-88D0-84B659F8274A}" type="presOf" srcId="{F8DAA0ED-D7C7-411D-B4AD-14E0358C65CD}" destId="{62475B3B-8959-4529-95C8-FF43C626F1B2}" srcOrd="0" destOrd="0" presId="urn:microsoft.com/office/officeart/2005/8/layout/process4"/>
    <dgm:cxn modelId="{314A0C81-7B75-408E-AB6C-C6913C031A14}" srcId="{241D5CB1-7DD4-4EE2-A4E8-1804A060F57D}" destId="{331CF593-46C0-4A1B-9160-251135150C87}" srcOrd="3" destOrd="0" parTransId="{5DF5750D-6F1D-4026-AE1B-6A53A9A87FCD}" sibTransId="{1A7F7DB8-6679-473C-814A-0046EFB02BBF}"/>
    <dgm:cxn modelId="{305D089D-33DF-4F7B-A277-F4FAEA699FBE}" srcId="{241D5CB1-7DD4-4EE2-A4E8-1804A060F57D}" destId="{962A9666-95F7-4993-9981-933D919C939F}" srcOrd="4" destOrd="0" parTransId="{4D9E39AC-7BA1-4FFF-977A-43A5011C7AA9}" sibTransId="{B9B9BFFB-A851-415F-A85D-3A0F02831280}"/>
    <dgm:cxn modelId="{89CA7D9F-1BBB-42B4-B370-3C26BDA079FE}" type="presOf" srcId="{2328112A-7D08-4C29-BC73-3C0DEB58195F}" destId="{B2622500-6C0B-4260-84BE-10D746C5B0F5}" srcOrd="0" destOrd="0" presId="urn:microsoft.com/office/officeart/2005/8/layout/process4"/>
    <dgm:cxn modelId="{CA6430AD-7ECF-4A3F-822B-2921E5BE8213}" type="presOf" srcId="{B92CB9BA-CCCA-4B20-967C-4C872318EFDD}" destId="{69FF1623-D8FB-44A3-A1DC-ADCCB2E3FC9C}" srcOrd="0" destOrd="0" presId="urn:microsoft.com/office/officeart/2005/8/layout/process4"/>
    <dgm:cxn modelId="{BABA36BD-D5A5-4CB2-A668-009430E34C03}" srcId="{241D5CB1-7DD4-4EE2-A4E8-1804A060F57D}" destId="{B92CB9BA-CCCA-4B20-967C-4C872318EFDD}" srcOrd="1" destOrd="0" parTransId="{1A0D6DB8-6FAC-47DA-9EF0-B091CC56D616}" sibTransId="{3FE039DD-D37E-4C00-BD58-BCA8B75DF2B9}"/>
    <dgm:cxn modelId="{C95A3CBD-73B6-476C-811B-E81588D3E43A}" type="presOf" srcId="{962A9666-95F7-4993-9981-933D919C939F}" destId="{EDAA1566-349A-4D36-8D5C-4777ADBDE1DD}" srcOrd="0" destOrd="0" presId="urn:microsoft.com/office/officeart/2005/8/layout/process4"/>
    <dgm:cxn modelId="{146AA8FF-920F-4E0E-ADEF-794D393CD0E9}" type="presOf" srcId="{18EA2924-ECA9-4F7E-97D7-0E783114760D}" destId="{33D9817A-8E50-4766-9D49-F5378A6FA8D3}" srcOrd="0" destOrd="0" presId="urn:microsoft.com/office/officeart/2005/8/layout/process4"/>
    <dgm:cxn modelId="{ABB970DD-7B13-4BEA-9C10-7B15A5762E66}" type="presParOf" srcId="{D4817A21-4E6A-4A3D-8E51-CEFCF1D1928E}" destId="{774095AC-DB4D-40D4-8579-3AFEEFBE9368}" srcOrd="0" destOrd="0" presId="urn:microsoft.com/office/officeart/2005/8/layout/process4"/>
    <dgm:cxn modelId="{9B2210D4-F8FC-48EA-A4DC-EB60090BFDC2}" type="presParOf" srcId="{774095AC-DB4D-40D4-8579-3AFEEFBE9368}" destId="{62475B3B-8959-4529-95C8-FF43C626F1B2}" srcOrd="0" destOrd="0" presId="urn:microsoft.com/office/officeart/2005/8/layout/process4"/>
    <dgm:cxn modelId="{C55E6BEA-452C-4E17-B158-50CD326B5963}" type="presParOf" srcId="{D4817A21-4E6A-4A3D-8E51-CEFCF1D1928E}" destId="{F4F5E767-5911-4D3B-AA69-30C44F224935}" srcOrd="1" destOrd="0" presId="urn:microsoft.com/office/officeart/2005/8/layout/process4"/>
    <dgm:cxn modelId="{E293C18A-0B18-48EA-B6FA-2011D0C9E432}" type="presParOf" srcId="{D4817A21-4E6A-4A3D-8E51-CEFCF1D1928E}" destId="{E11E1D13-8FC6-42B6-935D-EBFB46E10A5C}" srcOrd="2" destOrd="0" presId="urn:microsoft.com/office/officeart/2005/8/layout/process4"/>
    <dgm:cxn modelId="{7F49ADCD-E5DC-4F9B-A3EF-C414E57179F6}" type="presParOf" srcId="{E11E1D13-8FC6-42B6-935D-EBFB46E10A5C}" destId="{B2622500-6C0B-4260-84BE-10D746C5B0F5}" srcOrd="0" destOrd="0" presId="urn:microsoft.com/office/officeart/2005/8/layout/process4"/>
    <dgm:cxn modelId="{8C887D7F-F20C-4D74-B0A7-F5AEB972DE73}" type="presParOf" srcId="{D4817A21-4E6A-4A3D-8E51-CEFCF1D1928E}" destId="{8E6E1D64-AA8B-4D60-84A3-ADEED8EA27B6}" srcOrd="3" destOrd="0" presId="urn:microsoft.com/office/officeart/2005/8/layout/process4"/>
    <dgm:cxn modelId="{973078E5-264C-4CDA-8A6A-30207225E589}" type="presParOf" srcId="{D4817A21-4E6A-4A3D-8E51-CEFCF1D1928E}" destId="{8BC9FB09-724B-4B50-AD98-3474DE7DBF52}" srcOrd="4" destOrd="0" presId="urn:microsoft.com/office/officeart/2005/8/layout/process4"/>
    <dgm:cxn modelId="{51CB877B-57EE-4C67-AC20-CBD571F99119}" type="presParOf" srcId="{8BC9FB09-724B-4B50-AD98-3474DE7DBF52}" destId="{EDAA1566-349A-4D36-8D5C-4777ADBDE1DD}" srcOrd="0" destOrd="0" presId="urn:microsoft.com/office/officeart/2005/8/layout/process4"/>
    <dgm:cxn modelId="{7D85C7F2-10A6-4DE8-9329-CD2CB49C49A7}" type="presParOf" srcId="{D4817A21-4E6A-4A3D-8E51-CEFCF1D1928E}" destId="{3F6B5D8B-C2EA-482C-88EF-C5FA3DD1C66C}" srcOrd="5" destOrd="0" presId="urn:microsoft.com/office/officeart/2005/8/layout/process4"/>
    <dgm:cxn modelId="{2133DE86-BE5F-401F-8202-63B092BE0C89}" type="presParOf" srcId="{D4817A21-4E6A-4A3D-8E51-CEFCF1D1928E}" destId="{CBF0FCDF-C01A-4564-B934-ED5FB3CFE1E4}" srcOrd="6" destOrd="0" presId="urn:microsoft.com/office/officeart/2005/8/layout/process4"/>
    <dgm:cxn modelId="{9AEF384A-9CDD-4E99-B942-7CA3225D9577}" type="presParOf" srcId="{CBF0FCDF-C01A-4564-B934-ED5FB3CFE1E4}" destId="{F404479F-7C5E-4EA2-B8D7-195B01EF5E27}" srcOrd="0" destOrd="0" presId="urn:microsoft.com/office/officeart/2005/8/layout/process4"/>
    <dgm:cxn modelId="{ED0EDD5A-DE8F-438C-8E15-DC776135BB83}" type="presParOf" srcId="{D4817A21-4E6A-4A3D-8E51-CEFCF1D1928E}" destId="{97C4C80A-689D-4E13-86DF-7F07EA1DB11E}" srcOrd="7" destOrd="0" presId="urn:microsoft.com/office/officeart/2005/8/layout/process4"/>
    <dgm:cxn modelId="{3005BB01-959B-4C0A-A97F-BD99263B677F}" type="presParOf" srcId="{D4817A21-4E6A-4A3D-8E51-CEFCF1D1928E}" destId="{E3E9FD79-CD73-40A7-B9FC-26C4E4F9AE49}" srcOrd="8" destOrd="0" presId="urn:microsoft.com/office/officeart/2005/8/layout/process4"/>
    <dgm:cxn modelId="{E4E9B668-40D5-441A-9FE3-1F4EAACFF958}" type="presParOf" srcId="{E3E9FD79-CD73-40A7-B9FC-26C4E4F9AE49}" destId="{33D9817A-8E50-4766-9D49-F5378A6FA8D3}" srcOrd="0" destOrd="0" presId="urn:microsoft.com/office/officeart/2005/8/layout/process4"/>
    <dgm:cxn modelId="{9E954B80-16AD-41FD-B0EF-D3E886285DDC}" type="presParOf" srcId="{D4817A21-4E6A-4A3D-8E51-CEFCF1D1928E}" destId="{D5D8208A-464A-4A3E-A5F3-C5195FBB9CE7}" srcOrd="9" destOrd="0" presId="urn:microsoft.com/office/officeart/2005/8/layout/process4"/>
    <dgm:cxn modelId="{0003855B-5330-49A6-AF18-CB49D648CE2B}" type="presParOf" srcId="{D4817A21-4E6A-4A3D-8E51-CEFCF1D1928E}" destId="{15F12A24-F36C-4DA6-934D-403256515E01}" srcOrd="10" destOrd="0" presId="urn:microsoft.com/office/officeart/2005/8/layout/process4"/>
    <dgm:cxn modelId="{36E8B80F-FDA3-4CAA-82AD-76A517DE8CFF}" type="presParOf" srcId="{15F12A24-F36C-4DA6-934D-403256515E01}" destId="{69FF1623-D8FB-44A3-A1DC-ADCCB2E3FC9C}" srcOrd="0" destOrd="0" presId="urn:microsoft.com/office/officeart/2005/8/layout/process4"/>
    <dgm:cxn modelId="{B76C26AD-F8D2-462E-8E9A-322742FCC92E}" type="presParOf" srcId="{D4817A21-4E6A-4A3D-8E51-CEFCF1D1928E}" destId="{7C97EF17-ABD1-4C6A-B83C-9F44AE7B5694}" srcOrd="11" destOrd="0" presId="urn:microsoft.com/office/officeart/2005/8/layout/process4"/>
    <dgm:cxn modelId="{29E62A5D-2D59-4B64-BDDD-ED3858DC01A8}" type="presParOf" srcId="{D4817A21-4E6A-4A3D-8E51-CEFCF1D1928E}" destId="{E663F5C1-0B41-41D5-B26D-A70E296A8271}" srcOrd="12" destOrd="0" presId="urn:microsoft.com/office/officeart/2005/8/layout/process4"/>
    <dgm:cxn modelId="{69143590-2C22-4C30-852C-66883B9B5EB7}" type="presParOf" srcId="{E663F5C1-0B41-41D5-B26D-A70E296A8271}" destId="{C767DF0B-3945-461A-8C99-EF7FA4BCFBD8}" srcOrd="0" destOrd="0" presId="urn:microsoft.com/office/officeart/2005/8/layout/process4"/>
  </dgm:cxnLst>
  <dgm:bg>
    <a:noFill/>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241D5CB1-7DD4-4EE2-A4E8-1804A060F57D}"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F8DAA0ED-D7C7-411D-B4AD-14E0358C65CD}">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VTA Team</a:t>
          </a:r>
          <a:endParaRPr lang="en-US" sz="2600" dirty="0">
            <a:effectLst>
              <a:outerShdw blurRad="38100" dist="38100" dir="2700000" algn="tl">
                <a:srgbClr val="000000">
                  <a:alpha val="43137"/>
                </a:srgbClr>
              </a:outerShdw>
            </a:effectLst>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60E06F7-3ED9-4CA9-82B7-B4D16C132C4F}" type="sibTrans" cxnId="{51653C2E-A814-4AB5-BDBD-1CB08087B740}">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871ADDFB-8872-4621-B5C0-8DBBAFBE7596}" type="parTrans" cxnId="{51653C2E-A814-4AB5-BDBD-1CB08087B740}">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2328112A-7D08-4C29-BC73-3C0DEB58195F}">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Raj Sehdev</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879C27B-2FDF-449E-A777-3CB024A6643E}" type="sibTrans" cxnId="{E8C65130-9B34-46A1-9BC5-07A4DEA8867B}">
      <dgm:prSet/>
      <dgm:spPr/>
      <dgm:t>
        <a:bodyPr/>
        <a:lstStyle/>
        <a:p>
          <a:endParaRPr lang="en-US" sz="2600"/>
        </a:p>
      </dgm:t>
    </dgm:pt>
    <dgm:pt modelId="{D19A78FC-F38F-4ACA-9ECD-27EBEC89BBD5}" type="parTrans" cxnId="{E8C65130-9B34-46A1-9BC5-07A4DEA8867B}">
      <dgm:prSet/>
      <dgm:spPr/>
      <dgm:t>
        <a:bodyPr/>
        <a:lstStyle/>
        <a:p>
          <a:endParaRPr lang="en-US" sz="2600"/>
        </a:p>
      </dgm:t>
    </dgm:pt>
    <dgm:pt modelId="{962A9666-95F7-4993-9981-933D919C939F}">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Renato DeCastro</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B9B9BFFB-A851-415F-A85D-3A0F02831280}" type="sibTrans" cxnId="{305D089D-33DF-4F7B-A277-F4FAEA699FBE}">
      <dgm:prSet/>
      <dgm:spPr/>
      <dgm:t>
        <a:bodyPr/>
        <a:lstStyle/>
        <a:p>
          <a:endParaRPr lang="en-US" sz="2600"/>
        </a:p>
      </dgm:t>
    </dgm:pt>
    <dgm:pt modelId="{4D9E39AC-7BA1-4FFF-977A-43A5011C7AA9}" type="parTrans" cxnId="{305D089D-33DF-4F7B-A277-F4FAEA699FBE}">
      <dgm:prSet/>
      <dgm:spPr/>
      <dgm:t>
        <a:bodyPr/>
        <a:lstStyle/>
        <a:p>
          <a:endParaRPr lang="en-US" sz="2600"/>
        </a:p>
      </dgm:t>
    </dgm:pt>
    <dgm:pt modelId="{18EA2924-ECA9-4F7E-97D7-0E783114760D}">
      <dgm:prSet custT="1"/>
      <dgm:spPr>
        <a:ln>
          <a:noFill/>
        </a:ln>
        <a:scene3d>
          <a:camera prst="orthographicFront"/>
          <a:lightRig rig="threePt" dir="t"/>
        </a:scene3d>
        <a:sp3d>
          <a:bevelT/>
        </a:sp3d>
      </dgm:spPr>
      <dgm:t>
        <a:bodyPr/>
        <a:lstStyle/>
        <a:p>
          <a:pPr algn="ctr" rtl="0"/>
          <a:r>
            <a:rPr lang="en-US" sz="2600" dirty="0">
              <a:effectLst>
                <a:outerShdw blurRad="38100" dist="38100" dir="2700000" algn="tl">
                  <a:srgbClr val="000000">
                    <a:alpha val="43137"/>
                  </a:srgbClr>
                </a:outerShdw>
              </a:effectLst>
            </a:rPr>
            <a:t>Cathy Clegg</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84B7ED26-8281-429C-B112-3DD17A4D9E13}" type="sibTrans" cxnId="{C992CE24-94D2-49F9-8380-F76071D6EC2D}">
      <dgm:prSet/>
      <dgm:spPr/>
      <dgm:t>
        <a:bodyPr/>
        <a:lstStyle/>
        <a:p>
          <a:endParaRPr lang="en-US" sz="2600"/>
        </a:p>
      </dgm:t>
    </dgm:pt>
    <dgm:pt modelId="{02B8AAE3-C310-4040-990E-EA9D75D64B83}" type="parTrans" cxnId="{C992CE24-94D2-49F9-8380-F76071D6EC2D}">
      <dgm:prSet/>
      <dgm:spPr/>
      <dgm:t>
        <a:bodyPr/>
        <a:lstStyle/>
        <a:p>
          <a:endParaRPr lang="en-US" sz="2600"/>
        </a:p>
      </dgm:t>
    </dgm:pt>
    <dgm:pt modelId="{B92CB9BA-CCCA-4B20-967C-4C872318EFDD}">
      <dgm:prSet custT="1"/>
      <dgm:spPr>
        <a:solidFill>
          <a:srgbClr val="64A6E2"/>
        </a:solidFill>
        <a:ln>
          <a:noFill/>
        </a:ln>
        <a:scene3d>
          <a:camera prst="orthographicFront"/>
          <a:lightRig rig="threePt" dir="t"/>
        </a:scene3d>
        <a:sp3d>
          <a:bevelT/>
        </a:sp3d>
      </dgm:spPr>
      <dgm:t>
        <a:bodyPr/>
        <a:lstStyle/>
        <a:p>
          <a:pPr algn="ctr" rtl="0"/>
          <a:r>
            <a:rPr kumimoji="1" lang="en-US" sz="2600" dirty="0">
              <a:effectLst>
                <a:outerShdw blurRad="38100" dist="38100" dir="2700000" algn="tl">
                  <a:srgbClr val="000000">
                    <a:alpha val="43137"/>
                  </a:srgbClr>
                </a:outerShdw>
              </a:effectLst>
            </a:rPr>
            <a:t>All Attendees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3FE039DD-D37E-4C00-BD58-BCA8B75DF2B9}" type="sibTrans" cxnId="{BABA36BD-D5A5-4CB2-A668-009430E34C03}">
      <dgm:prSet/>
      <dgm:spPr/>
      <dgm:t>
        <a:bodyPr/>
        <a:lstStyle/>
        <a:p>
          <a:endParaRPr lang="en-US" sz="2600"/>
        </a:p>
      </dgm:t>
    </dgm:pt>
    <dgm:pt modelId="{1A0D6DB8-6FAC-47DA-9EF0-B091CC56D616}" type="parTrans" cxnId="{BABA36BD-D5A5-4CB2-A668-009430E34C03}">
      <dgm:prSet/>
      <dgm:spPr/>
      <dgm:t>
        <a:bodyPr/>
        <a:lstStyle/>
        <a:p>
          <a:endParaRPr lang="en-US" sz="2600"/>
        </a:p>
      </dgm:t>
    </dgm:pt>
    <dgm:pt modelId="{9267AF7E-9F16-427C-A840-A6FE759BA2DB}">
      <dgm:prSet custT="1"/>
      <dgm:spPr>
        <a:solidFill>
          <a:schemeClr val="accent1">
            <a:lumMod val="50000"/>
          </a:schemeClr>
        </a:solidFill>
        <a:ln>
          <a:noFill/>
        </a:ln>
        <a:scene3d>
          <a:camera prst="orthographicFront"/>
          <a:lightRig rig="threePt" dir="t"/>
        </a:scene3d>
        <a:sp3d>
          <a:bevelT/>
        </a:sp3d>
      </dgm:spPr>
      <dgm:t>
        <a:bodyPr/>
        <a:lstStyle/>
        <a:p>
          <a:pPr algn="ctr" rtl="0"/>
          <a:r>
            <a:rPr kumimoji="1" lang="en-US" sz="2600" dirty="0">
              <a:effectLst>
                <a:outerShdw blurRad="38100" dist="38100" dir="2700000" algn="tl">
                  <a:srgbClr val="000000">
                    <a:alpha val="43137"/>
                  </a:srgbClr>
                </a:outerShdw>
              </a:effectLst>
            </a:rPr>
            <a:t>Speaker Person</a:t>
          </a:r>
          <a:endParaRPr lang="en-US" sz="2600" dirty="0">
            <a:effectLst>
              <a:outerShdw blurRad="38100" dist="38100" dir="2700000" algn="tl">
                <a:srgbClr val="000000">
                  <a:alpha val="43137"/>
                </a:srgbClr>
              </a:outerShdw>
            </a:effectLst>
          </a:endParaRPr>
        </a:p>
      </dgm:t>
    </dgm:pt>
    <dgm:pt modelId="{372EB2D1-A06A-492E-8FEE-9C7A43E46E3E}" type="sibTrans" cxnId="{F2F93217-B7B1-4E1E-9B9D-E65AC0B34784}">
      <dgm:prSet custT="1"/>
      <dgm:spPr/>
      <dgm:t>
        <a:bodyPr/>
        <a:lstStyle/>
        <a:p>
          <a:endParaRPr lang="en-US" sz="2600">
            <a:solidFill>
              <a:srgbClr val="FFFFFF"/>
            </a:solidFill>
            <a:effectLst>
              <a:outerShdw blurRad="38100" dist="38100" dir="2700000" algn="tl">
                <a:srgbClr val="000000">
                  <a:alpha val="43137"/>
                </a:srgbClr>
              </a:outerShdw>
            </a:effectLst>
          </a:endParaRPr>
        </a:p>
      </dgm:t>
    </dgm:pt>
    <dgm:pt modelId="{256DFF69-E953-468B-9A0B-B3F2142AFC38}" type="parTrans" cxnId="{F2F93217-B7B1-4E1E-9B9D-E65AC0B34784}">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331CF593-46C0-4A1B-9160-251135150C87}">
      <dgm:prSet custT="1"/>
      <dgm:spPr>
        <a:ln>
          <a:noFill/>
        </a:ln>
        <a:scene3d>
          <a:camera prst="orthographicFront"/>
          <a:lightRig rig="threePt" dir="t"/>
        </a:scene3d>
        <a:sp3d>
          <a:bevelT/>
        </a:sp3d>
      </dgm:spPr>
      <dgm:t>
        <a:bodyPr/>
        <a:lstStyle/>
        <a:p>
          <a:pPr rtl="0"/>
          <a:r>
            <a:rPr kumimoji="1" lang="en-US" sz="2600" dirty="0">
              <a:effectLst>
                <a:outerShdw blurRad="38100" dist="38100" dir="2700000" algn="tl">
                  <a:srgbClr val="000000">
                    <a:alpha val="43137"/>
                  </a:srgbClr>
                </a:outerShdw>
              </a:effectLst>
            </a:rPr>
            <a:t>Jennifer Mena</a:t>
          </a:r>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1A7F7DB8-6679-473C-814A-0046EFB02BBF}" type="sibTrans" cxnId="{314A0C81-7B75-408E-AB6C-C6913C031A14}">
      <dgm:prSet custT="1"/>
      <dgm:spPr/>
      <dgm:t>
        <a:bodyPr/>
        <a:lstStyle/>
        <a:p>
          <a:endParaRPr lang="en-US" sz="2600">
            <a:solidFill>
              <a:srgbClr val="FFFFFF"/>
            </a:solidFill>
            <a:effectLst>
              <a:outerShdw blurRad="38100" dist="38100" dir="2700000" algn="tl">
                <a:srgbClr val="000000">
                  <a:alpha val="43137"/>
                </a:srgbClr>
              </a:outerShdw>
            </a:effectLst>
          </a:endParaRPr>
        </a:p>
      </dgm:t>
    </dgm:pt>
    <dgm:pt modelId="{5DF5750D-6F1D-4026-AE1B-6A53A9A87FCD}" type="parTrans" cxnId="{314A0C81-7B75-408E-AB6C-C6913C031A14}">
      <dgm:prSet/>
      <dgm:spPr/>
      <dgm:t>
        <a:bodyPr/>
        <a:lstStyle/>
        <a:p>
          <a:endParaRPr lang="en-US" sz="2600">
            <a:solidFill>
              <a:srgbClr val="FFFFFF"/>
            </a:solidFill>
            <a:effectLst>
              <a:outerShdw blurRad="38100" dist="38100" dir="2700000" algn="tl">
                <a:srgbClr val="000000">
                  <a:alpha val="43137"/>
                </a:srgbClr>
              </a:outerShdw>
            </a:effectLst>
          </a:endParaRPr>
        </a:p>
      </dgm:t>
    </dgm:pt>
    <dgm:pt modelId="{D4817A21-4E6A-4A3D-8E51-CEFCF1D1928E}" type="pres">
      <dgm:prSet presAssocID="{241D5CB1-7DD4-4EE2-A4E8-1804A060F57D}" presName="Name0" presStyleCnt="0">
        <dgm:presLayoutVars>
          <dgm:dir/>
          <dgm:animLvl val="lvl"/>
          <dgm:resizeHandles val="exact"/>
        </dgm:presLayoutVars>
      </dgm:prSet>
      <dgm:spPr/>
    </dgm:pt>
    <dgm:pt modelId="{774095AC-DB4D-40D4-8579-3AFEEFBE9368}" type="pres">
      <dgm:prSet presAssocID="{F8DAA0ED-D7C7-411D-B4AD-14E0358C65CD}" presName="boxAndChildren" presStyleCnt="0"/>
      <dgm:spPr>
        <a:scene3d>
          <a:camera prst="orthographicFront"/>
          <a:lightRig rig="threePt" dir="t"/>
        </a:scene3d>
        <a:sp3d>
          <a:bevelT/>
        </a:sp3d>
      </dgm:spPr>
    </dgm:pt>
    <dgm:pt modelId="{62475B3B-8959-4529-95C8-FF43C626F1B2}" type="pres">
      <dgm:prSet presAssocID="{F8DAA0ED-D7C7-411D-B4AD-14E0358C65CD}" presName="parentTextBox" presStyleLbl="node1" presStyleIdx="0" presStyleCnt="7" custScaleY="2000000"/>
      <dgm:spPr/>
    </dgm:pt>
    <dgm:pt modelId="{F4F5E767-5911-4D3B-AA69-30C44F224935}" type="pres">
      <dgm:prSet presAssocID="{9879C27B-2FDF-449E-A777-3CB024A6643E}" presName="sp" presStyleCnt="0"/>
      <dgm:spPr/>
    </dgm:pt>
    <dgm:pt modelId="{E11E1D13-8FC6-42B6-935D-EBFB46E10A5C}" type="pres">
      <dgm:prSet presAssocID="{2328112A-7D08-4C29-BC73-3C0DEB58195F}" presName="arrowAndChildren" presStyleCnt="0"/>
      <dgm:spPr/>
    </dgm:pt>
    <dgm:pt modelId="{B2622500-6C0B-4260-84BE-10D746C5B0F5}" type="pres">
      <dgm:prSet presAssocID="{2328112A-7D08-4C29-BC73-3C0DEB58195F}" presName="parentTextArrow" presStyleLbl="node1" presStyleIdx="1" presStyleCnt="7" custScaleY="2000000" custLinFactNeighborX="-3256" custLinFactNeighborY="9132"/>
      <dgm:spPr/>
    </dgm:pt>
    <dgm:pt modelId="{8E6E1D64-AA8B-4D60-84A3-ADEED8EA27B6}" type="pres">
      <dgm:prSet presAssocID="{B9B9BFFB-A851-415F-A85D-3A0F02831280}" presName="sp" presStyleCnt="0"/>
      <dgm:spPr/>
    </dgm:pt>
    <dgm:pt modelId="{8BC9FB09-724B-4B50-AD98-3474DE7DBF52}" type="pres">
      <dgm:prSet presAssocID="{962A9666-95F7-4993-9981-933D919C939F}" presName="arrowAndChildren" presStyleCnt="0"/>
      <dgm:spPr/>
    </dgm:pt>
    <dgm:pt modelId="{EDAA1566-349A-4D36-8D5C-4777ADBDE1DD}" type="pres">
      <dgm:prSet presAssocID="{962A9666-95F7-4993-9981-933D919C939F}" presName="parentTextArrow" presStyleLbl="node1" presStyleIdx="2" presStyleCnt="7" custScaleY="2000000"/>
      <dgm:spPr/>
    </dgm:pt>
    <dgm:pt modelId="{3F6B5D8B-C2EA-482C-88EF-C5FA3DD1C66C}" type="pres">
      <dgm:prSet presAssocID="{1A7F7DB8-6679-473C-814A-0046EFB02BBF}" presName="sp" presStyleCnt="0"/>
      <dgm:spPr>
        <a:scene3d>
          <a:camera prst="orthographicFront"/>
          <a:lightRig rig="threePt" dir="t"/>
        </a:scene3d>
        <a:sp3d>
          <a:bevelT/>
        </a:sp3d>
      </dgm:spPr>
    </dgm:pt>
    <dgm:pt modelId="{CBF0FCDF-C01A-4564-B934-ED5FB3CFE1E4}" type="pres">
      <dgm:prSet presAssocID="{331CF593-46C0-4A1B-9160-251135150C87}" presName="arrowAndChildren" presStyleCnt="0"/>
      <dgm:spPr>
        <a:scene3d>
          <a:camera prst="orthographicFront"/>
          <a:lightRig rig="threePt" dir="t"/>
        </a:scene3d>
        <a:sp3d>
          <a:bevelT/>
        </a:sp3d>
      </dgm:spPr>
    </dgm:pt>
    <dgm:pt modelId="{F404479F-7C5E-4EA2-B8D7-195B01EF5E27}" type="pres">
      <dgm:prSet presAssocID="{331CF593-46C0-4A1B-9160-251135150C87}" presName="parentTextArrow" presStyleLbl="node1" presStyleIdx="3" presStyleCnt="7" custScaleY="2000000"/>
      <dgm:spPr/>
    </dgm:pt>
    <dgm:pt modelId="{97C4C80A-689D-4E13-86DF-7F07EA1DB11E}" type="pres">
      <dgm:prSet presAssocID="{84B7ED26-8281-429C-B112-3DD17A4D9E13}" presName="sp" presStyleCnt="0"/>
      <dgm:spPr>
        <a:scene3d>
          <a:camera prst="orthographicFront"/>
          <a:lightRig rig="threePt" dir="t"/>
        </a:scene3d>
        <a:sp3d>
          <a:bevelT/>
        </a:sp3d>
      </dgm:spPr>
    </dgm:pt>
    <dgm:pt modelId="{E3E9FD79-CD73-40A7-B9FC-26C4E4F9AE49}" type="pres">
      <dgm:prSet presAssocID="{18EA2924-ECA9-4F7E-97D7-0E783114760D}" presName="arrowAndChildren" presStyleCnt="0"/>
      <dgm:spPr>
        <a:scene3d>
          <a:camera prst="orthographicFront"/>
          <a:lightRig rig="threePt" dir="t"/>
        </a:scene3d>
        <a:sp3d>
          <a:bevelT/>
        </a:sp3d>
      </dgm:spPr>
    </dgm:pt>
    <dgm:pt modelId="{33D9817A-8E50-4766-9D49-F5378A6FA8D3}" type="pres">
      <dgm:prSet presAssocID="{18EA2924-ECA9-4F7E-97D7-0E783114760D}" presName="parentTextArrow" presStyleLbl="node1" presStyleIdx="4" presStyleCnt="7" custScaleY="2000000"/>
      <dgm:spPr/>
    </dgm:pt>
    <dgm:pt modelId="{D5D8208A-464A-4A3E-A5F3-C5195FBB9CE7}" type="pres">
      <dgm:prSet presAssocID="{3FE039DD-D37E-4C00-BD58-BCA8B75DF2B9}" presName="sp" presStyleCnt="0"/>
      <dgm:spPr/>
    </dgm:pt>
    <dgm:pt modelId="{15F12A24-F36C-4DA6-934D-403256515E01}" type="pres">
      <dgm:prSet presAssocID="{B92CB9BA-CCCA-4B20-967C-4C872318EFDD}" presName="arrowAndChildren" presStyleCnt="0"/>
      <dgm:spPr/>
    </dgm:pt>
    <dgm:pt modelId="{69FF1623-D8FB-44A3-A1DC-ADCCB2E3FC9C}" type="pres">
      <dgm:prSet presAssocID="{B92CB9BA-CCCA-4B20-967C-4C872318EFDD}" presName="parentTextArrow" presStyleLbl="node1" presStyleIdx="5" presStyleCnt="7" custScaleY="2000000"/>
      <dgm:spPr/>
    </dgm:pt>
    <dgm:pt modelId="{7C97EF17-ABD1-4C6A-B83C-9F44AE7B5694}" type="pres">
      <dgm:prSet presAssocID="{372EB2D1-A06A-492E-8FEE-9C7A43E46E3E}" presName="sp" presStyleCnt="0"/>
      <dgm:spPr>
        <a:scene3d>
          <a:camera prst="orthographicFront"/>
          <a:lightRig rig="threePt" dir="t"/>
        </a:scene3d>
        <a:sp3d>
          <a:bevelT/>
        </a:sp3d>
      </dgm:spPr>
    </dgm:pt>
    <dgm:pt modelId="{E663F5C1-0B41-41D5-B26D-A70E296A8271}" type="pres">
      <dgm:prSet presAssocID="{9267AF7E-9F16-427C-A840-A6FE759BA2DB}" presName="arrowAndChildren" presStyleCnt="0"/>
      <dgm:spPr>
        <a:scene3d>
          <a:camera prst="orthographicFront"/>
          <a:lightRig rig="threePt" dir="t"/>
        </a:scene3d>
        <a:sp3d>
          <a:bevelT/>
        </a:sp3d>
      </dgm:spPr>
    </dgm:pt>
    <dgm:pt modelId="{C767DF0B-3945-461A-8C99-EF7FA4BCFBD8}" type="pres">
      <dgm:prSet presAssocID="{9267AF7E-9F16-427C-A840-A6FE759BA2DB}" presName="parentTextArrow" presStyleLbl="node1" presStyleIdx="6" presStyleCnt="7" custScaleY="2000000"/>
      <dgm:spPr/>
    </dgm:pt>
  </dgm:ptLst>
  <dgm:cxnLst>
    <dgm:cxn modelId="{F2F93217-B7B1-4E1E-9B9D-E65AC0B34784}" srcId="{241D5CB1-7DD4-4EE2-A4E8-1804A060F57D}" destId="{9267AF7E-9F16-427C-A840-A6FE759BA2DB}" srcOrd="0" destOrd="0" parTransId="{256DFF69-E953-468B-9A0B-B3F2142AFC38}" sibTransId="{372EB2D1-A06A-492E-8FEE-9C7A43E46E3E}"/>
    <dgm:cxn modelId="{94E4961D-243A-4CF2-B108-550DE3690BC3}" type="presOf" srcId="{331CF593-46C0-4A1B-9160-251135150C87}" destId="{F404479F-7C5E-4EA2-B8D7-195B01EF5E27}" srcOrd="0" destOrd="0" presId="urn:microsoft.com/office/officeart/2005/8/layout/process4"/>
    <dgm:cxn modelId="{98120120-99CB-4A01-9BF4-634415C57965}" type="presOf" srcId="{962A9666-95F7-4993-9981-933D919C939F}" destId="{EDAA1566-349A-4D36-8D5C-4777ADBDE1DD}" srcOrd="0" destOrd="0" presId="urn:microsoft.com/office/officeart/2005/8/layout/process4"/>
    <dgm:cxn modelId="{C992CE24-94D2-49F9-8380-F76071D6EC2D}" srcId="{241D5CB1-7DD4-4EE2-A4E8-1804A060F57D}" destId="{18EA2924-ECA9-4F7E-97D7-0E783114760D}" srcOrd="2" destOrd="0" parTransId="{02B8AAE3-C310-4040-990E-EA9D75D64B83}" sibTransId="{84B7ED26-8281-429C-B112-3DD17A4D9E13}"/>
    <dgm:cxn modelId="{51653C2E-A814-4AB5-BDBD-1CB08087B740}" srcId="{241D5CB1-7DD4-4EE2-A4E8-1804A060F57D}" destId="{F8DAA0ED-D7C7-411D-B4AD-14E0358C65CD}" srcOrd="6" destOrd="0" parTransId="{871ADDFB-8872-4621-B5C0-8DBBAFBE7596}" sibTransId="{C60E06F7-3ED9-4CA9-82B7-B4D16C132C4F}"/>
    <dgm:cxn modelId="{E8C65130-9B34-46A1-9BC5-07A4DEA8867B}" srcId="{241D5CB1-7DD4-4EE2-A4E8-1804A060F57D}" destId="{2328112A-7D08-4C29-BC73-3C0DEB58195F}" srcOrd="5" destOrd="0" parTransId="{D19A78FC-F38F-4ACA-9ECD-27EBEC89BBD5}" sibTransId="{9879C27B-2FDF-449E-A777-3CB024A6643E}"/>
    <dgm:cxn modelId="{1C1B253A-264D-465F-BEF6-CA0EB8EA7330}" type="presOf" srcId="{9267AF7E-9F16-427C-A840-A6FE759BA2DB}" destId="{C767DF0B-3945-461A-8C99-EF7FA4BCFBD8}" srcOrd="0" destOrd="0" presId="urn:microsoft.com/office/officeart/2005/8/layout/process4"/>
    <dgm:cxn modelId="{65D10953-5FF6-48C2-9BA6-83A57581E84F}" type="presOf" srcId="{F8DAA0ED-D7C7-411D-B4AD-14E0358C65CD}" destId="{62475B3B-8959-4529-95C8-FF43C626F1B2}" srcOrd="0" destOrd="0" presId="urn:microsoft.com/office/officeart/2005/8/layout/process4"/>
    <dgm:cxn modelId="{314A0C81-7B75-408E-AB6C-C6913C031A14}" srcId="{241D5CB1-7DD4-4EE2-A4E8-1804A060F57D}" destId="{331CF593-46C0-4A1B-9160-251135150C87}" srcOrd="3" destOrd="0" parTransId="{5DF5750D-6F1D-4026-AE1B-6A53A9A87FCD}" sibTransId="{1A7F7DB8-6679-473C-814A-0046EFB02BBF}"/>
    <dgm:cxn modelId="{2B558D8A-38E6-457D-AB1E-F506AD480929}" type="presOf" srcId="{B92CB9BA-CCCA-4B20-967C-4C872318EFDD}" destId="{69FF1623-D8FB-44A3-A1DC-ADCCB2E3FC9C}" srcOrd="0" destOrd="0" presId="urn:microsoft.com/office/officeart/2005/8/layout/process4"/>
    <dgm:cxn modelId="{545D9A95-0E92-4564-8D0A-01F1F25B241D}" type="presOf" srcId="{18EA2924-ECA9-4F7E-97D7-0E783114760D}" destId="{33D9817A-8E50-4766-9D49-F5378A6FA8D3}" srcOrd="0" destOrd="0" presId="urn:microsoft.com/office/officeart/2005/8/layout/process4"/>
    <dgm:cxn modelId="{305D089D-33DF-4F7B-A277-F4FAEA699FBE}" srcId="{241D5CB1-7DD4-4EE2-A4E8-1804A060F57D}" destId="{962A9666-95F7-4993-9981-933D919C939F}" srcOrd="4" destOrd="0" parTransId="{4D9E39AC-7BA1-4FFF-977A-43A5011C7AA9}" sibTransId="{B9B9BFFB-A851-415F-A85D-3A0F02831280}"/>
    <dgm:cxn modelId="{A31F60B7-139B-4600-B7DF-877C9C1F818B}" type="presOf" srcId="{2328112A-7D08-4C29-BC73-3C0DEB58195F}" destId="{B2622500-6C0B-4260-84BE-10D746C5B0F5}" srcOrd="0" destOrd="0" presId="urn:microsoft.com/office/officeart/2005/8/layout/process4"/>
    <dgm:cxn modelId="{BABA36BD-D5A5-4CB2-A668-009430E34C03}" srcId="{241D5CB1-7DD4-4EE2-A4E8-1804A060F57D}" destId="{B92CB9BA-CCCA-4B20-967C-4C872318EFDD}" srcOrd="1" destOrd="0" parTransId="{1A0D6DB8-6FAC-47DA-9EF0-B091CC56D616}" sibTransId="{3FE039DD-D37E-4C00-BD58-BCA8B75DF2B9}"/>
    <dgm:cxn modelId="{D68937FA-FD5B-43E3-8F55-6F74E061D7F2}" type="presOf" srcId="{241D5CB1-7DD4-4EE2-A4E8-1804A060F57D}" destId="{D4817A21-4E6A-4A3D-8E51-CEFCF1D1928E}" srcOrd="0" destOrd="0" presId="urn:microsoft.com/office/officeart/2005/8/layout/process4"/>
    <dgm:cxn modelId="{A339CED6-01B4-47A3-9FA5-3CFC236A1496}" type="presParOf" srcId="{D4817A21-4E6A-4A3D-8E51-CEFCF1D1928E}" destId="{774095AC-DB4D-40D4-8579-3AFEEFBE9368}" srcOrd="0" destOrd="0" presId="urn:microsoft.com/office/officeart/2005/8/layout/process4"/>
    <dgm:cxn modelId="{FB413B1D-AE93-490C-B428-38CB2AC7E106}" type="presParOf" srcId="{774095AC-DB4D-40D4-8579-3AFEEFBE9368}" destId="{62475B3B-8959-4529-95C8-FF43C626F1B2}" srcOrd="0" destOrd="0" presId="urn:microsoft.com/office/officeart/2005/8/layout/process4"/>
    <dgm:cxn modelId="{C99149B9-6B68-4619-B034-194D430F1ADC}" type="presParOf" srcId="{D4817A21-4E6A-4A3D-8E51-CEFCF1D1928E}" destId="{F4F5E767-5911-4D3B-AA69-30C44F224935}" srcOrd="1" destOrd="0" presId="urn:microsoft.com/office/officeart/2005/8/layout/process4"/>
    <dgm:cxn modelId="{3FE6CF71-6A1B-4E9B-A830-69AAF1C30F3B}" type="presParOf" srcId="{D4817A21-4E6A-4A3D-8E51-CEFCF1D1928E}" destId="{E11E1D13-8FC6-42B6-935D-EBFB46E10A5C}" srcOrd="2" destOrd="0" presId="urn:microsoft.com/office/officeart/2005/8/layout/process4"/>
    <dgm:cxn modelId="{342B7DB2-8946-4012-A1B6-CE074352D19B}" type="presParOf" srcId="{E11E1D13-8FC6-42B6-935D-EBFB46E10A5C}" destId="{B2622500-6C0B-4260-84BE-10D746C5B0F5}" srcOrd="0" destOrd="0" presId="urn:microsoft.com/office/officeart/2005/8/layout/process4"/>
    <dgm:cxn modelId="{22B6B7EE-BE8D-4457-AB1A-0993FD1328CA}" type="presParOf" srcId="{D4817A21-4E6A-4A3D-8E51-CEFCF1D1928E}" destId="{8E6E1D64-AA8B-4D60-84A3-ADEED8EA27B6}" srcOrd="3" destOrd="0" presId="urn:microsoft.com/office/officeart/2005/8/layout/process4"/>
    <dgm:cxn modelId="{9F5D7062-A4C6-4158-9951-D37F22510C52}" type="presParOf" srcId="{D4817A21-4E6A-4A3D-8E51-CEFCF1D1928E}" destId="{8BC9FB09-724B-4B50-AD98-3474DE7DBF52}" srcOrd="4" destOrd="0" presId="urn:microsoft.com/office/officeart/2005/8/layout/process4"/>
    <dgm:cxn modelId="{894C77B6-D579-40DD-B94B-789207263FAE}" type="presParOf" srcId="{8BC9FB09-724B-4B50-AD98-3474DE7DBF52}" destId="{EDAA1566-349A-4D36-8D5C-4777ADBDE1DD}" srcOrd="0" destOrd="0" presId="urn:microsoft.com/office/officeart/2005/8/layout/process4"/>
    <dgm:cxn modelId="{B8F75A55-442C-4AF6-ACE6-922F0BD3C520}" type="presParOf" srcId="{D4817A21-4E6A-4A3D-8E51-CEFCF1D1928E}" destId="{3F6B5D8B-C2EA-482C-88EF-C5FA3DD1C66C}" srcOrd="5" destOrd="0" presId="urn:microsoft.com/office/officeart/2005/8/layout/process4"/>
    <dgm:cxn modelId="{288F25E0-2C01-4466-8A8D-5AAC9D8E2113}" type="presParOf" srcId="{D4817A21-4E6A-4A3D-8E51-CEFCF1D1928E}" destId="{CBF0FCDF-C01A-4564-B934-ED5FB3CFE1E4}" srcOrd="6" destOrd="0" presId="urn:microsoft.com/office/officeart/2005/8/layout/process4"/>
    <dgm:cxn modelId="{341322FD-B1A5-4497-8A8D-725D3AC09AF9}" type="presParOf" srcId="{CBF0FCDF-C01A-4564-B934-ED5FB3CFE1E4}" destId="{F404479F-7C5E-4EA2-B8D7-195B01EF5E27}" srcOrd="0" destOrd="0" presId="urn:microsoft.com/office/officeart/2005/8/layout/process4"/>
    <dgm:cxn modelId="{BD4A6572-3AE7-4BD0-996E-A2E80F9C8C8A}" type="presParOf" srcId="{D4817A21-4E6A-4A3D-8E51-CEFCF1D1928E}" destId="{97C4C80A-689D-4E13-86DF-7F07EA1DB11E}" srcOrd="7" destOrd="0" presId="urn:microsoft.com/office/officeart/2005/8/layout/process4"/>
    <dgm:cxn modelId="{F439B41B-8397-4210-991C-CA15414474B2}" type="presParOf" srcId="{D4817A21-4E6A-4A3D-8E51-CEFCF1D1928E}" destId="{E3E9FD79-CD73-40A7-B9FC-26C4E4F9AE49}" srcOrd="8" destOrd="0" presId="urn:microsoft.com/office/officeart/2005/8/layout/process4"/>
    <dgm:cxn modelId="{344F49E1-49E1-448D-992D-C30950CB5F8D}" type="presParOf" srcId="{E3E9FD79-CD73-40A7-B9FC-26C4E4F9AE49}" destId="{33D9817A-8E50-4766-9D49-F5378A6FA8D3}" srcOrd="0" destOrd="0" presId="urn:microsoft.com/office/officeart/2005/8/layout/process4"/>
    <dgm:cxn modelId="{FBC80FDA-EFEE-4C4D-9830-D100DC0E0837}" type="presParOf" srcId="{D4817A21-4E6A-4A3D-8E51-CEFCF1D1928E}" destId="{D5D8208A-464A-4A3E-A5F3-C5195FBB9CE7}" srcOrd="9" destOrd="0" presId="urn:microsoft.com/office/officeart/2005/8/layout/process4"/>
    <dgm:cxn modelId="{4B6DF554-E165-4030-BAB4-A817EDF8CE55}" type="presParOf" srcId="{D4817A21-4E6A-4A3D-8E51-CEFCF1D1928E}" destId="{15F12A24-F36C-4DA6-934D-403256515E01}" srcOrd="10" destOrd="0" presId="urn:microsoft.com/office/officeart/2005/8/layout/process4"/>
    <dgm:cxn modelId="{C75C8723-3F0D-4C59-86DE-0CB0FC31482B}" type="presParOf" srcId="{15F12A24-F36C-4DA6-934D-403256515E01}" destId="{69FF1623-D8FB-44A3-A1DC-ADCCB2E3FC9C}" srcOrd="0" destOrd="0" presId="urn:microsoft.com/office/officeart/2005/8/layout/process4"/>
    <dgm:cxn modelId="{D91FC379-611F-47B2-B432-EC3A0DD7CA5A}" type="presParOf" srcId="{D4817A21-4E6A-4A3D-8E51-CEFCF1D1928E}" destId="{7C97EF17-ABD1-4C6A-B83C-9F44AE7B5694}" srcOrd="11" destOrd="0" presId="urn:microsoft.com/office/officeart/2005/8/layout/process4"/>
    <dgm:cxn modelId="{917BB318-1C64-4FF8-9C6C-667E44682F4B}" type="presParOf" srcId="{D4817A21-4E6A-4A3D-8E51-CEFCF1D1928E}" destId="{E663F5C1-0B41-41D5-B26D-A70E296A8271}" srcOrd="12" destOrd="0" presId="urn:microsoft.com/office/officeart/2005/8/layout/process4"/>
    <dgm:cxn modelId="{D8DF8149-455B-4ACF-8D97-072BD8FF5E29}" type="presParOf" srcId="{E663F5C1-0B41-41D5-B26D-A70E296A8271}" destId="{C767DF0B-3945-461A-8C99-EF7FA4BCFBD8}" srcOrd="0" destOrd="0" presId="urn:microsoft.com/office/officeart/2005/8/layout/process4"/>
  </dgm:cxnLst>
  <dgm:bg>
    <a:noFill/>
  </dgm:bg>
  <dgm:whole>
    <a:ln>
      <a:noFill/>
    </a:ln>
  </dgm:whole>
  <dgm:extLst>
    <a:ext uri="http://schemas.microsoft.com/office/drawing/2008/diagram">
      <dsp:dataModelExt xmlns:dsp="http://schemas.microsoft.com/office/drawing/2008/diagram" relId="rId13"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40EE74B8-6CF2-437B-863E-19B36053E6B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olidFill>
          <a:schemeClr val="accent1">
            <a:lumMod val="75000"/>
          </a:schemeClr>
        </a:solidFill>
        <a:ln>
          <a:noFill/>
        </a:ln>
        <a:scene3d>
          <a:camera prst="orthographicFront"/>
          <a:lightRig rig="threePt" dir="t"/>
        </a:scene3d>
        <a:sp3d>
          <a:bevelT/>
        </a:sp3d>
      </dgm:spPr>
      <dgm:t>
        <a:bodyPr/>
        <a:lstStyle/>
        <a:p>
          <a:pPr rtl="0"/>
          <a:r>
            <a:rPr lang="en-US" sz="2800" dirty="0">
              <a:effectLst>
                <a:outerShdw blurRad="38100" dist="38100" dir="2700000" algn="tl">
                  <a:srgbClr val="000000">
                    <a:alpha val="43137"/>
                  </a:srgbClr>
                </a:outerShdw>
              </a:effectLst>
            </a:rPr>
            <a:t>Name</a:t>
          </a:r>
        </a:p>
      </dgm:t>
    </dgm:pt>
    <dgm:pt modelId="{DD434C7E-1F19-4F13-8F9B-9A68A6A00109}" type="parTrans" cxnId="{202AF65A-9515-443D-A6A0-73878F1C5C18}">
      <dgm:prSet/>
      <dgm:spPr/>
      <dgm:t>
        <a:bodyPr/>
        <a:lstStyle/>
        <a:p>
          <a:endParaRPr lang="en-US" sz="2800"/>
        </a:p>
      </dgm:t>
    </dgm:pt>
    <dgm:pt modelId="{9DFB97A3-0422-49A7-9A87-C4468DFE82E9}" type="sibTrans" cxnId="{202AF65A-9515-443D-A6A0-73878F1C5C18}">
      <dgm:prSet/>
      <dgm:spPr/>
      <dgm:t>
        <a:bodyPr/>
        <a:lstStyle/>
        <a:p>
          <a:endParaRPr lang="en-US" sz="2800"/>
        </a:p>
      </dgm:t>
    </dgm:pt>
    <dgm:pt modelId="{1A235E12-B04E-43EA-BC7F-C3A3A5457F48}">
      <dgm:prSet custT="1"/>
      <dgm:spPr>
        <a:solidFill>
          <a:schemeClr val="accent4">
            <a:lumMod val="60000"/>
            <a:lumOff val="40000"/>
            <a:alpha val="90000"/>
          </a:schemeClr>
        </a:solidFill>
        <a:ln>
          <a:noFill/>
        </a:ln>
        <a:scene3d>
          <a:camera prst="orthographicFront"/>
          <a:lightRig rig="threePt" dir="t"/>
        </a:scene3d>
        <a:sp3d>
          <a:bevelT/>
        </a:sp3d>
      </dgm:spPr>
      <dgm:t>
        <a:bodyPr/>
        <a:lstStyle/>
        <a:p>
          <a:pPr rtl="0"/>
          <a:r>
            <a:rPr lang="en-US" sz="2600" dirty="0">
              <a:solidFill>
                <a:schemeClr val="tx1"/>
              </a:solidFill>
            </a:rPr>
            <a:t>Cathy Clegg</a:t>
          </a:r>
        </a:p>
      </dgm:t>
    </dgm:pt>
    <dgm:pt modelId="{56AFF6E2-D3CB-4319-93D5-7EE5654ED7E8}" type="parTrans" cxnId="{C44D36EB-0EF7-4EB2-BA3A-145A1BCA68F5}">
      <dgm:prSet/>
      <dgm:spPr/>
      <dgm:t>
        <a:bodyPr/>
        <a:lstStyle/>
        <a:p>
          <a:endParaRPr lang="en-US" sz="2800"/>
        </a:p>
      </dgm:t>
    </dgm:pt>
    <dgm:pt modelId="{F5AAD8FE-46B4-4334-B684-BD7CF8A785AC}" type="sibTrans" cxnId="{C44D36EB-0EF7-4EB2-BA3A-145A1BCA68F5}">
      <dgm:prSet/>
      <dgm:spPr/>
      <dgm:t>
        <a:bodyPr/>
        <a:lstStyle/>
        <a:p>
          <a:endParaRPr lang="en-US" sz="2800"/>
        </a:p>
      </dgm:t>
    </dgm:pt>
    <dgm:pt modelId="{EF2D4640-E87C-46BE-993D-7AF8D6BAFFBF}">
      <dgm:prSet custT="1"/>
      <dgm:spPr>
        <a:solidFill>
          <a:schemeClr val="accent1">
            <a:lumMod val="75000"/>
          </a:schemeClr>
        </a:solidFill>
        <a:ln>
          <a:noFill/>
        </a:ln>
        <a:scene3d>
          <a:camera prst="orthographicFront"/>
          <a:lightRig rig="threePt" dir="t"/>
        </a:scene3d>
        <a:sp3d>
          <a:bevelT/>
        </a:sp3d>
      </dgm:spPr>
      <dgm:t>
        <a:bodyPr/>
        <a:lstStyle/>
        <a:p>
          <a:pPr rtl="0"/>
          <a:r>
            <a:rPr kumimoji="1" lang="en-US" sz="2800" dirty="0">
              <a:effectLst>
                <a:outerShdw blurRad="38100" dist="38100" dir="2700000" algn="tl">
                  <a:srgbClr val="000000">
                    <a:alpha val="43137"/>
                  </a:srgbClr>
                </a:outerShdw>
              </a:effectLst>
            </a:rPr>
            <a:t>Email</a:t>
          </a:r>
          <a:endParaRPr lang="en-US" sz="2800" dirty="0">
            <a:effectLst>
              <a:outerShdw blurRad="38100" dist="38100" dir="2700000" algn="tl">
                <a:srgbClr val="000000">
                  <a:alpha val="43137"/>
                </a:srgbClr>
              </a:outerShdw>
            </a:effectLst>
          </a:endParaRPr>
        </a:p>
      </dgm:t>
    </dgm:pt>
    <dgm:pt modelId="{0EE296EF-D31C-424A-8F84-158DDFB787CD}" type="parTrans" cxnId="{B1DA528E-F0DE-407E-9456-AC861AE7EF3D}">
      <dgm:prSet/>
      <dgm:spPr/>
      <dgm:t>
        <a:bodyPr/>
        <a:lstStyle/>
        <a:p>
          <a:endParaRPr lang="en-US" sz="2800"/>
        </a:p>
      </dgm:t>
    </dgm:pt>
    <dgm:pt modelId="{D714F5E9-6322-464F-B6A5-DF75F61AF403}" type="sibTrans" cxnId="{B1DA528E-F0DE-407E-9456-AC861AE7EF3D}">
      <dgm:prSet/>
      <dgm:spPr/>
      <dgm:t>
        <a:bodyPr/>
        <a:lstStyle/>
        <a:p>
          <a:endParaRPr lang="en-US" sz="2800"/>
        </a:p>
      </dgm:t>
    </dgm:pt>
    <dgm:pt modelId="{7F3130FB-17CE-47C9-84E7-CC632D7CF2C1}">
      <dgm:prSet custT="1"/>
      <dgm:spPr>
        <a:solidFill>
          <a:schemeClr val="accent4">
            <a:lumMod val="60000"/>
            <a:lumOff val="40000"/>
            <a:alpha val="90000"/>
          </a:schemeClr>
        </a:solidFill>
        <a:ln>
          <a:noFill/>
        </a:ln>
        <a:scene3d>
          <a:camera prst="orthographicFront"/>
          <a:lightRig rig="threePt" dir="t"/>
        </a:scene3d>
        <a:sp3d>
          <a:bevelT/>
        </a:sp3d>
      </dgm:spPr>
      <dgm:t>
        <a:bodyPr/>
        <a:lstStyle/>
        <a:p>
          <a:pPr rtl="0"/>
          <a:r>
            <a:rPr kumimoji="1" lang="en-US" sz="2600" dirty="0">
              <a:solidFill>
                <a:schemeClr val="tx1"/>
              </a:solidFill>
            </a:rPr>
            <a:t>cathy.clegg@vta.org</a:t>
          </a:r>
          <a:endParaRPr lang="en-US" sz="2600" dirty="0">
            <a:solidFill>
              <a:schemeClr val="tx1"/>
            </a:solidFill>
          </a:endParaRPr>
        </a:p>
      </dgm:t>
    </dgm:pt>
    <dgm:pt modelId="{A714A44E-8CD6-49E2-92ED-0D368E64D84A}" type="parTrans" cxnId="{ABEDA833-7ADF-4AD8-8F03-C23E464CE678}">
      <dgm:prSet/>
      <dgm:spPr/>
      <dgm:t>
        <a:bodyPr/>
        <a:lstStyle/>
        <a:p>
          <a:endParaRPr lang="en-US" sz="2800"/>
        </a:p>
      </dgm:t>
    </dgm:pt>
    <dgm:pt modelId="{032F0927-DF2C-456E-8D58-04933CA4C646}" type="sibTrans" cxnId="{ABEDA833-7ADF-4AD8-8F03-C23E464CE678}">
      <dgm:prSet/>
      <dgm:spPr/>
      <dgm:t>
        <a:bodyPr/>
        <a:lstStyle/>
        <a:p>
          <a:endParaRPr lang="en-US" sz="2800"/>
        </a:p>
      </dgm:t>
    </dgm:pt>
    <dgm:pt modelId="{F621B45F-61EB-42A9-B1AE-8C46AE1AE4E8}">
      <dgm:prSet custT="1"/>
      <dgm:spPr>
        <a:solidFill>
          <a:schemeClr val="accent1">
            <a:lumMod val="75000"/>
            <a:alpha val="90000"/>
          </a:schemeClr>
        </a:solidFill>
        <a:ln>
          <a:noFill/>
        </a:ln>
        <a:scene3d>
          <a:camera prst="orthographicFront"/>
          <a:lightRig rig="threePt" dir="t"/>
        </a:scene3d>
        <a:sp3d>
          <a:bevelT/>
        </a:sp3d>
      </dgm:spPr>
      <dgm:t>
        <a:bodyPr/>
        <a:lstStyle/>
        <a:p>
          <a:pPr rtl="0"/>
          <a:r>
            <a:rPr lang="en-US" sz="2800" dirty="0">
              <a:solidFill>
                <a:schemeClr val="bg1"/>
              </a:solidFill>
              <a:effectLst>
                <a:outerShdw blurRad="38100" dist="38100" dir="2700000" algn="tl">
                  <a:srgbClr val="000000">
                    <a:alpha val="43137"/>
                  </a:srgbClr>
                </a:outerShdw>
              </a:effectLst>
            </a:rPr>
            <a:t>Mailing Address</a:t>
          </a:r>
        </a:p>
      </dgm:t>
    </dgm:pt>
    <dgm:pt modelId="{09826784-1230-43B9-9EF5-8D783AA3481E}" type="parTrans" cxnId="{A8B6852F-1C87-4D17-8315-0145AD565387}">
      <dgm:prSet/>
      <dgm:spPr/>
      <dgm:t>
        <a:bodyPr/>
        <a:lstStyle/>
        <a:p>
          <a:endParaRPr lang="en-US"/>
        </a:p>
      </dgm:t>
    </dgm:pt>
    <dgm:pt modelId="{855B9A30-9DA6-4D72-B70F-A8C0356CE8AC}" type="sibTrans" cxnId="{A8B6852F-1C87-4D17-8315-0145AD565387}">
      <dgm:prSet/>
      <dgm:spPr/>
      <dgm:t>
        <a:bodyPr/>
        <a:lstStyle/>
        <a:p>
          <a:endParaRPr lang="en-US"/>
        </a:p>
      </dgm:t>
    </dgm:pt>
    <dgm:pt modelId="{13CBF374-DE89-4514-9227-B7412BE5A9B6}">
      <dgm:prSet custT="1"/>
      <dgm:spPr>
        <a:solidFill>
          <a:schemeClr val="accent4">
            <a:lumMod val="60000"/>
            <a:lumOff val="40000"/>
            <a:alpha val="90000"/>
          </a:schemeClr>
        </a:solidFill>
        <a:ln>
          <a:noFill/>
        </a:ln>
        <a:scene3d>
          <a:camera prst="orthographicFront"/>
          <a:lightRig rig="threePt" dir="t"/>
        </a:scene3d>
        <a:sp3d>
          <a:bevelT/>
        </a:sp3d>
      </dgm:spPr>
      <dgm:t>
        <a:bodyPr/>
        <a:lstStyle/>
        <a:p>
          <a:pPr algn="just" rtl="0"/>
          <a:r>
            <a:rPr lang="en-US" sz="2600" dirty="0"/>
            <a:t>3331 North First Street, Building B         San Jose, CA 95134-1927</a:t>
          </a:r>
          <a:endParaRPr lang="en-US" sz="2600" dirty="0">
            <a:solidFill>
              <a:schemeClr val="tx1"/>
            </a:solidFill>
          </a:endParaRPr>
        </a:p>
      </dgm:t>
    </dgm:pt>
    <dgm:pt modelId="{4D647F23-CC7A-4691-B314-77DF862F83BC}" type="parTrans" cxnId="{F26318AF-65E8-4647-B8F7-5F6F3813E196}">
      <dgm:prSet/>
      <dgm:spPr/>
      <dgm:t>
        <a:bodyPr/>
        <a:lstStyle/>
        <a:p>
          <a:endParaRPr lang="en-US"/>
        </a:p>
      </dgm:t>
    </dgm:pt>
    <dgm:pt modelId="{DA34EA33-B20C-4208-A791-FF86D3F31FEB}" type="sibTrans" cxnId="{F26318AF-65E8-4647-B8F7-5F6F3813E196}">
      <dgm:prSet/>
      <dgm:spPr/>
      <dgm:t>
        <a:bodyPr/>
        <a:lstStyle/>
        <a:p>
          <a:endParaRPr lang="en-US"/>
        </a:p>
      </dgm:t>
    </dgm:pt>
    <dgm:pt modelId="{374C6ECD-5764-4B86-A8B5-9D71853FEC8A}">
      <dgm:prSet custT="1"/>
      <dgm:spPr>
        <a:solidFill>
          <a:schemeClr val="accent1">
            <a:lumMod val="75000"/>
            <a:alpha val="90000"/>
          </a:schemeClr>
        </a:solidFill>
        <a:ln>
          <a:noFill/>
        </a:ln>
        <a:scene3d>
          <a:camera prst="orthographicFront"/>
          <a:lightRig rig="threePt" dir="t"/>
        </a:scene3d>
        <a:sp3d>
          <a:bevelT/>
        </a:sp3d>
      </dgm:spPr>
      <dgm:t>
        <a:bodyPr/>
        <a:lstStyle/>
        <a:p>
          <a:pPr rtl="0"/>
          <a:r>
            <a:rPr kumimoji="1" lang="en-US" sz="2800" dirty="0">
              <a:solidFill>
                <a:schemeClr val="bg1"/>
              </a:solidFill>
              <a:effectLst>
                <a:outerShdw blurRad="38100" dist="38100" dir="2700000" algn="tl">
                  <a:srgbClr val="000000">
                    <a:alpha val="43137"/>
                  </a:srgbClr>
                </a:outerShdw>
              </a:effectLst>
            </a:rPr>
            <a:t>Designation</a:t>
          </a:r>
          <a:endParaRPr lang="en-US" sz="2800" dirty="0">
            <a:solidFill>
              <a:schemeClr val="bg1"/>
            </a:solidFill>
            <a:effectLst>
              <a:outerShdw blurRad="38100" dist="38100" dir="2700000" algn="tl">
                <a:srgbClr val="000000">
                  <a:alpha val="43137"/>
                </a:srgbClr>
              </a:outerShdw>
            </a:effectLst>
          </a:endParaRPr>
        </a:p>
      </dgm:t>
    </dgm:pt>
    <dgm:pt modelId="{1ECCD4DF-F114-406B-AE1C-CA945CA1327E}" type="parTrans" cxnId="{438A4B99-1AFA-4F66-8C9A-E17811F74854}">
      <dgm:prSet/>
      <dgm:spPr/>
      <dgm:t>
        <a:bodyPr/>
        <a:lstStyle/>
        <a:p>
          <a:endParaRPr lang="en-US"/>
        </a:p>
      </dgm:t>
    </dgm:pt>
    <dgm:pt modelId="{7FE9A297-D974-472F-AC65-AB097234676A}" type="sibTrans" cxnId="{438A4B99-1AFA-4F66-8C9A-E17811F74854}">
      <dgm:prSet/>
      <dgm:spPr/>
      <dgm:t>
        <a:bodyPr/>
        <a:lstStyle/>
        <a:p>
          <a:endParaRPr lang="en-US"/>
        </a:p>
      </dgm:t>
    </dgm:pt>
    <dgm:pt modelId="{6AD0A2F0-35D0-4E46-AD8D-DBECBD9E63C0}">
      <dgm:prSet custT="1"/>
      <dgm:spPr>
        <a:solidFill>
          <a:schemeClr val="accent4">
            <a:lumMod val="60000"/>
            <a:lumOff val="40000"/>
            <a:alpha val="90000"/>
          </a:schemeClr>
        </a:solidFill>
        <a:ln>
          <a:noFill/>
        </a:ln>
        <a:scene3d>
          <a:camera prst="orthographicFront"/>
          <a:lightRig rig="threePt" dir="t"/>
        </a:scene3d>
        <a:sp3d>
          <a:bevelT/>
        </a:sp3d>
      </dgm:spPr>
      <dgm:t>
        <a:bodyPr/>
        <a:lstStyle/>
        <a:p>
          <a:pPr rtl="0"/>
          <a:r>
            <a:rPr kumimoji="1" lang="en-US" sz="2600" dirty="0">
              <a:solidFill>
                <a:schemeClr val="tx1"/>
              </a:solidFill>
            </a:rPr>
            <a:t>Construction Contracts Administrator</a:t>
          </a:r>
          <a:endParaRPr lang="en-US" sz="2600" dirty="0">
            <a:solidFill>
              <a:schemeClr val="tx1"/>
            </a:solidFill>
          </a:endParaRPr>
        </a:p>
      </dgm:t>
    </dgm:pt>
    <dgm:pt modelId="{1CBB2BEB-72B6-4298-8F7C-46A471EC3441}" type="parTrans" cxnId="{D57A5111-A405-4071-9C1A-5D9068759421}">
      <dgm:prSet/>
      <dgm:spPr/>
      <dgm:t>
        <a:bodyPr/>
        <a:lstStyle/>
        <a:p>
          <a:endParaRPr lang="en-US"/>
        </a:p>
      </dgm:t>
    </dgm:pt>
    <dgm:pt modelId="{C918F4C0-4813-4B3D-9128-B21F4C30E43D}" type="sibTrans" cxnId="{D57A5111-A405-4071-9C1A-5D9068759421}">
      <dgm:prSet/>
      <dgm:spPr/>
      <dgm:t>
        <a:bodyPr/>
        <a:lstStyle/>
        <a:p>
          <a:endParaRPr lang="en-US"/>
        </a:p>
      </dgm:t>
    </dgm:pt>
    <dgm:pt modelId="{E26EB49C-8735-40BF-AFE5-FDE75575DAAF}">
      <dgm:prSet custT="1"/>
      <dgm:spPr>
        <a:solidFill>
          <a:schemeClr val="accent1">
            <a:lumMod val="75000"/>
            <a:alpha val="90000"/>
          </a:schemeClr>
        </a:solidFill>
        <a:ln>
          <a:noFill/>
        </a:ln>
        <a:scene3d>
          <a:camera prst="orthographicFront"/>
          <a:lightRig rig="threePt" dir="t"/>
        </a:scene3d>
        <a:sp3d>
          <a:bevelT/>
        </a:sp3d>
      </dgm:spPr>
      <dgm:t>
        <a:bodyPr/>
        <a:lstStyle/>
        <a:p>
          <a:pPr rtl="0"/>
          <a:r>
            <a:rPr lang="en-US" sz="2800" dirty="0">
              <a:solidFill>
                <a:schemeClr val="bg1"/>
              </a:solidFill>
              <a:effectLst>
                <a:outerShdw blurRad="38100" dist="38100" dir="2700000" algn="tl">
                  <a:srgbClr val="000000">
                    <a:alpha val="43137"/>
                  </a:srgbClr>
                </a:outerShdw>
              </a:effectLst>
            </a:rPr>
            <a:t>Communication Protocol</a:t>
          </a:r>
        </a:p>
      </dgm:t>
    </dgm:pt>
    <dgm:pt modelId="{D49D16BE-820D-4EF2-8DBB-B47463C99C20}" type="parTrans" cxnId="{012DDC71-3ABF-4C2C-99D0-87062C27434D}">
      <dgm:prSet/>
      <dgm:spPr/>
      <dgm:t>
        <a:bodyPr/>
        <a:lstStyle/>
        <a:p>
          <a:endParaRPr lang="en-US"/>
        </a:p>
      </dgm:t>
    </dgm:pt>
    <dgm:pt modelId="{EAD37244-5632-4474-B88D-571D6C363991}" type="sibTrans" cxnId="{012DDC71-3ABF-4C2C-99D0-87062C27434D}">
      <dgm:prSet/>
      <dgm:spPr/>
      <dgm:t>
        <a:bodyPr/>
        <a:lstStyle/>
        <a:p>
          <a:endParaRPr lang="en-US"/>
        </a:p>
      </dgm:t>
    </dgm:pt>
    <dgm:pt modelId="{C31F6DA4-EFFD-4304-803B-1AA0FBD6FE38}">
      <dgm:prSet custT="1"/>
      <dgm:spPr>
        <a:solidFill>
          <a:schemeClr val="accent4">
            <a:lumMod val="60000"/>
            <a:lumOff val="40000"/>
            <a:alpha val="90000"/>
          </a:schemeClr>
        </a:solidFill>
        <a:ln>
          <a:noFill/>
        </a:ln>
        <a:scene3d>
          <a:camera prst="orthographicFront"/>
          <a:lightRig rig="threePt" dir="t"/>
        </a:scene3d>
        <a:sp3d>
          <a:bevelT/>
        </a:sp3d>
      </dgm:spPr>
      <dgm:t>
        <a:bodyPr/>
        <a:lstStyle/>
        <a:p>
          <a:pPr algn="just" rtl="0"/>
          <a:r>
            <a:rPr lang="en-US" sz="2600" dirty="0"/>
            <a:t>Bidders may not communicate with VTA Directors, Officers, staff or consultants.</a:t>
          </a:r>
          <a:endParaRPr lang="en-US" sz="2600" dirty="0">
            <a:solidFill>
              <a:schemeClr val="tx1"/>
            </a:solidFill>
          </a:endParaRPr>
        </a:p>
      </dgm:t>
    </dgm:pt>
    <dgm:pt modelId="{FCAB1AD1-2A43-40EE-9030-23F6153A1DED}" type="parTrans" cxnId="{8C57BF88-3021-4FC8-9AFA-B6E3D979EA84}">
      <dgm:prSet/>
      <dgm:spPr/>
      <dgm:t>
        <a:bodyPr/>
        <a:lstStyle/>
        <a:p>
          <a:endParaRPr lang="en-US"/>
        </a:p>
      </dgm:t>
    </dgm:pt>
    <dgm:pt modelId="{E9EB9B2B-10BD-4908-ADAA-2346A06063A4}" type="sibTrans" cxnId="{8C57BF88-3021-4FC8-9AFA-B6E3D979EA84}">
      <dgm:prSet/>
      <dgm:spPr/>
      <dgm:t>
        <a:bodyPr/>
        <a:lstStyle/>
        <a:p>
          <a:endParaRPr lang="en-US"/>
        </a:p>
      </dgm:t>
    </dgm:pt>
    <dgm:pt modelId="{B89D1063-DF97-4314-9EDA-216D7B94148D}" type="pres">
      <dgm:prSet presAssocID="{40EE74B8-6CF2-437B-863E-19B36053E6B2}" presName="Name0" presStyleCnt="0">
        <dgm:presLayoutVars>
          <dgm:dir/>
          <dgm:animLvl val="lvl"/>
          <dgm:resizeHandles val="exact"/>
        </dgm:presLayoutVars>
      </dgm:prSet>
      <dgm:spPr/>
    </dgm:pt>
    <dgm:pt modelId="{A47972F3-33B2-46EC-AF0E-593A73E0CF0F}" type="pres">
      <dgm:prSet presAssocID="{9F7C62CF-865F-486F-A5B1-BCE778F6CC0B}" presName="linNode" presStyleCnt="0"/>
      <dgm:spPr>
        <a:scene3d>
          <a:camera prst="orthographicFront"/>
          <a:lightRig rig="threePt" dir="t"/>
        </a:scene3d>
        <a:sp3d>
          <a:bevelT/>
        </a:sp3d>
      </dgm:spPr>
    </dgm:pt>
    <dgm:pt modelId="{C0EA7768-4753-47CE-A320-5D6C3496D86B}" type="pres">
      <dgm:prSet presAssocID="{9F7C62CF-865F-486F-A5B1-BCE778F6CC0B}" presName="parentText" presStyleLbl="node1" presStyleIdx="0" presStyleCnt="5">
        <dgm:presLayoutVars>
          <dgm:chMax val="1"/>
          <dgm:bulletEnabled val="1"/>
        </dgm:presLayoutVars>
      </dgm:prSet>
      <dgm:spPr/>
    </dgm:pt>
    <dgm:pt modelId="{D6DC55BF-5F22-4032-9BDE-0569CF43D7FE}" type="pres">
      <dgm:prSet presAssocID="{9F7C62CF-865F-486F-A5B1-BCE778F6CC0B}" presName="descendantText" presStyleLbl="alignAccFollowNode1" presStyleIdx="0" presStyleCnt="5">
        <dgm:presLayoutVars>
          <dgm:bulletEnabled val="1"/>
        </dgm:presLayoutVars>
      </dgm:prSet>
      <dgm:spPr/>
    </dgm:pt>
    <dgm:pt modelId="{99E8F447-0402-4726-AFCA-8EF46C32D308}" type="pres">
      <dgm:prSet presAssocID="{9DFB97A3-0422-49A7-9A87-C4468DFE82E9}" presName="sp" presStyleCnt="0"/>
      <dgm:spPr>
        <a:scene3d>
          <a:camera prst="orthographicFront"/>
          <a:lightRig rig="threePt" dir="t"/>
        </a:scene3d>
        <a:sp3d>
          <a:bevelT/>
        </a:sp3d>
      </dgm:spPr>
    </dgm:pt>
    <dgm:pt modelId="{86B1108D-785C-45C1-8CB8-728C424A44E4}" type="pres">
      <dgm:prSet presAssocID="{374C6ECD-5764-4B86-A8B5-9D71853FEC8A}" presName="linNode" presStyleCnt="0"/>
      <dgm:spPr/>
    </dgm:pt>
    <dgm:pt modelId="{792AAEE7-DE90-4A12-A807-CBB4403901DE}" type="pres">
      <dgm:prSet presAssocID="{374C6ECD-5764-4B86-A8B5-9D71853FEC8A}" presName="parentText" presStyleLbl="node1" presStyleIdx="1" presStyleCnt="5">
        <dgm:presLayoutVars>
          <dgm:chMax val="1"/>
          <dgm:bulletEnabled val="1"/>
        </dgm:presLayoutVars>
      </dgm:prSet>
      <dgm:spPr/>
    </dgm:pt>
    <dgm:pt modelId="{41A45C13-785A-4C69-A103-496346A16D33}" type="pres">
      <dgm:prSet presAssocID="{374C6ECD-5764-4B86-A8B5-9D71853FEC8A}" presName="descendantText" presStyleLbl="alignAccFollowNode1" presStyleIdx="1" presStyleCnt="5">
        <dgm:presLayoutVars>
          <dgm:bulletEnabled val="1"/>
        </dgm:presLayoutVars>
      </dgm:prSet>
      <dgm:spPr/>
    </dgm:pt>
    <dgm:pt modelId="{E6A9E7A4-C6DF-4254-848D-9146C4F84880}" type="pres">
      <dgm:prSet presAssocID="{7FE9A297-D974-472F-AC65-AB097234676A}" presName="sp" presStyleCnt="0"/>
      <dgm:spPr/>
    </dgm:pt>
    <dgm:pt modelId="{D0F8BDA1-A810-4711-893C-73D3F4E2CFC1}" type="pres">
      <dgm:prSet presAssocID="{EF2D4640-E87C-46BE-993D-7AF8D6BAFFBF}" presName="linNode" presStyleCnt="0"/>
      <dgm:spPr>
        <a:scene3d>
          <a:camera prst="orthographicFront"/>
          <a:lightRig rig="threePt" dir="t"/>
        </a:scene3d>
        <a:sp3d>
          <a:bevelT/>
        </a:sp3d>
      </dgm:spPr>
    </dgm:pt>
    <dgm:pt modelId="{F868DF88-877A-4EC0-A716-031D31519D27}" type="pres">
      <dgm:prSet presAssocID="{EF2D4640-E87C-46BE-993D-7AF8D6BAFFBF}" presName="parentText" presStyleLbl="node1" presStyleIdx="2" presStyleCnt="5">
        <dgm:presLayoutVars>
          <dgm:chMax val="1"/>
          <dgm:bulletEnabled val="1"/>
        </dgm:presLayoutVars>
      </dgm:prSet>
      <dgm:spPr/>
    </dgm:pt>
    <dgm:pt modelId="{3C7F62A7-D5E5-4085-9882-0C176E7FAE18}" type="pres">
      <dgm:prSet presAssocID="{EF2D4640-E87C-46BE-993D-7AF8D6BAFFBF}" presName="descendantText" presStyleLbl="alignAccFollowNode1" presStyleIdx="2" presStyleCnt="5">
        <dgm:presLayoutVars>
          <dgm:bulletEnabled val="1"/>
        </dgm:presLayoutVars>
      </dgm:prSet>
      <dgm:spPr/>
    </dgm:pt>
    <dgm:pt modelId="{3C287027-AD52-4660-9A6B-EDA309A2AE6C}" type="pres">
      <dgm:prSet presAssocID="{D714F5E9-6322-464F-B6A5-DF75F61AF403}" presName="sp" presStyleCnt="0"/>
      <dgm:spPr>
        <a:scene3d>
          <a:camera prst="orthographicFront"/>
          <a:lightRig rig="threePt" dir="t"/>
        </a:scene3d>
        <a:sp3d>
          <a:bevelT/>
        </a:sp3d>
      </dgm:spPr>
    </dgm:pt>
    <dgm:pt modelId="{144D00A8-C034-498D-9686-D8877751FDE2}" type="pres">
      <dgm:prSet presAssocID="{F621B45F-61EB-42A9-B1AE-8C46AE1AE4E8}" presName="linNode" presStyleCnt="0"/>
      <dgm:spPr/>
    </dgm:pt>
    <dgm:pt modelId="{6120BEC2-807B-46CE-99DA-203A284AB7FE}" type="pres">
      <dgm:prSet presAssocID="{F621B45F-61EB-42A9-B1AE-8C46AE1AE4E8}" presName="parentText" presStyleLbl="node1" presStyleIdx="3" presStyleCnt="5">
        <dgm:presLayoutVars>
          <dgm:chMax val="1"/>
          <dgm:bulletEnabled val="1"/>
        </dgm:presLayoutVars>
      </dgm:prSet>
      <dgm:spPr/>
    </dgm:pt>
    <dgm:pt modelId="{AE3DE4AE-C828-441B-A640-6C0514D5641D}" type="pres">
      <dgm:prSet presAssocID="{F621B45F-61EB-42A9-B1AE-8C46AE1AE4E8}" presName="descendantText" presStyleLbl="alignAccFollowNode1" presStyleIdx="3" presStyleCnt="5">
        <dgm:presLayoutVars>
          <dgm:bulletEnabled val="1"/>
        </dgm:presLayoutVars>
      </dgm:prSet>
      <dgm:spPr/>
    </dgm:pt>
    <dgm:pt modelId="{597713EE-71DF-4A56-86F4-4A75DC81E84F}" type="pres">
      <dgm:prSet presAssocID="{855B9A30-9DA6-4D72-B70F-A8C0356CE8AC}" presName="sp" presStyleCnt="0"/>
      <dgm:spPr/>
    </dgm:pt>
    <dgm:pt modelId="{C7BC9063-B09B-438D-96E0-C443EBD9307D}" type="pres">
      <dgm:prSet presAssocID="{E26EB49C-8735-40BF-AFE5-FDE75575DAAF}" presName="linNode" presStyleCnt="0"/>
      <dgm:spPr/>
    </dgm:pt>
    <dgm:pt modelId="{332D67C0-9E50-4CB8-8C29-52BDD2B4E50D}" type="pres">
      <dgm:prSet presAssocID="{E26EB49C-8735-40BF-AFE5-FDE75575DAAF}" presName="parentText" presStyleLbl="node1" presStyleIdx="4" presStyleCnt="5">
        <dgm:presLayoutVars>
          <dgm:chMax val="1"/>
          <dgm:bulletEnabled val="1"/>
        </dgm:presLayoutVars>
      </dgm:prSet>
      <dgm:spPr/>
    </dgm:pt>
    <dgm:pt modelId="{452F4142-803C-49B5-B283-1A7BBF4E3B87}" type="pres">
      <dgm:prSet presAssocID="{E26EB49C-8735-40BF-AFE5-FDE75575DAAF}" presName="descendantText" presStyleLbl="alignAccFollowNode1" presStyleIdx="4" presStyleCnt="5">
        <dgm:presLayoutVars>
          <dgm:bulletEnabled val="1"/>
        </dgm:presLayoutVars>
      </dgm:prSet>
      <dgm:spPr/>
    </dgm:pt>
  </dgm:ptLst>
  <dgm:cxnLst>
    <dgm:cxn modelId="{D57A5111-A405-4071-9C1A-5D9068759421}" srcId="{374C6ECD-5764-4B86-A8B5-9D71853FEC8A}" destId="{6AD0A2F0-35D0-4E46-AD8D-DBECBD9E63C0}" srcOrd="0" destOrd="0" parTransId="{1CBB2BEB-72B6-4298-8F7C-46A471EC3441}" sibTransId="{C918F4C0-4813-4B3D-9128-B21F4C30E43D}"/>
    <dgm:cxn modelId="{2F7AC624-5138-4A62-B475-B334D94A47B7}" type="presOf" srcId="{9F7C62CF-865F-486F-A5B1-BCE778F6CC0B}" destId="{C0EA7768-4753-47CE-A320-5D6C3496D86B}" srcOrd="0" destOrd="0" presId="urn:microsoft.com/office/officeart/2005/8/layout/vList5"/>
    <dgm:cxn modelId="{A8B6852F-1C87-4D17-8315-0145AD565387}" srcId="{40EE74B8-6CF2-437B-863E-19B36053E6B2}" destId="{F621B45F-61EB-42A9-B1AE-8C46AE1AE4E8}" srcOrd="3" destOrd="0" parTransId="{09826784-1230-43B9-9EF5-8D783AA3481E}" sibTransId="{855B9A30-9DA6-4D72-B70F-A8C0356CE8AC}"/>
    <dgm:cxn modelId="{ABEDA833-7ADF-4AD8-8F03-C23E464CE678}" srcId="{EF2D4640-E87C-46BE-993D-7AF8D6BAFFBF}" destId="{7F3130FB-17CE-47C9-84E7-CC632D7CF2C1}" srcOrd="0" destOrd="0" parTransId="{A714A44E-8CD6-49E2-92ED-0D368E64D84A}" sibTransId="{032F0927-DF2C-456E-8D58-04933CA4C646}"/>
    <dgm:cxn modelId="{F3BE5068-C7B4-49F7-A885-B3C33E7AC443}" type="presOf" srcId="{6AD0A2F0-35D0-4E46-AD8D-DBECBD9E63C0}" destId="{41A45C13-785A-4C69-A103-496346A16D33}" srcOrd="0" destOrd="0" presId="urn:microsoft.com/office/officeart/2005/8/layout/vList5"/>
    <dgm:cxn modelId="{012DDC71-3ABF-4C2C-99D0-87062C27434D}" srcId="{40EE74B8-6CF2-437B-863E-19B36053E6B2}" destId="{E26EB49C-8735-40BF-AFE5-FDE75575DAAF}" srcOrd="4" destOrd="0" parTransId="{D49D16BE-820D-4EF2-8DBB-B47463C99C20}" sibTransId="{EAD37244-5632-4474-B88D-571D6C363991}"/>
    <dgm:cxn modelId="{202AF65A-9515-443D-A6A0-73878F1C5C18}" srcId="{40EE74B8-6CF2-437B-863E-19B36053E6B2}" destId="{9F7C62CF-865F-486F-A5B1-BCE778F6CC0B}" srcOrd="0" destOrd="0" parTransId="{DD434C7E-1F19-4F13-8F9B-9A68A6A00109}" sibTransId="{9DFB97A3-0422-49A7-9A87-C4468DFE82E9}"/>
    <dgm:cxn modelId="{8C57BF88-3021-4FC8-9AFA-B6E3D979EA84}" srcId="{E26EB49C-8735-40BF-AFE5-FDE75575DAAF}" destId="{C31F6DA4-EFFD-4304-803B-1AA0FBD6FE38}" srcOrd="0" destOrd="0" parTransId="{FCAB1AD1-2A43-40EE-9030-23F6153A1DED}" sibTransId="{E9EB9B2B-10BD-4908-ADAA-2346A06063A4}"/>
    <dgm:cxn modelId="{B1DA528E-F0DE-407E-9456-AC861AE7EF3D}" srcId="{40EE74B8-6CF2-437B-863E-19B36053E6B2}" destId="{EF2D4640-E87C-46BE-993D-7AF8D6BAFFBF}" srcOrd="2" destOrd="0" parTransId="{0EE296EF-D31C-424A-8F84-158DDFB787CD}" sibTransId="{D714F5E9-6322-464F-B6A5-DF75F61AF403}"/>
    <dgm:cxn modelId="{438A4B99-1AFA-4F66-8C9A-E17811F74854}" srcId="{40EE74B8-6CF2-437B-863E-19B36053E6B2}" destId="{374C6ECD-5764-4B86-A8B5-9D71853FEC8A}" srcOrd="1" destOrd="0" parTransId="{1ECCD4DF-F114-406B-AE1C-CA945CA1327E}" sibTransId="{7FE9A297-D974-472F-AC65-AB097234676A}"/>
    <dgm:cxn modelId="{76AB4C9C-177C-47E5-949F-C87D40FA0B14}" type="presOf" srcId="{1A235E12-B04E-43EA-BC7F-C3A3A5457F48}" destId="{D6DC55BF-5F22-4032-9BDE-0569CF43D7FE}" srcOrd="0" destOrd="0" presId="urn:microsoft.com/office/officeart/2005/8/layout/vList5"/>
    <dgm:cxn modelId="{25524A9E-F017-451F-B759-93709DBF6A4A}" type="presOf" srcId="{EF2D4640-E87C-46BE-993D-7AF8D6BAFFBF}" destId="{F868DF88-877A-4EC0-A716-031D31519D27}" srcOrd="0" destOrd="0" presId="urn:microsoft.com/office/officeart/2005/8/layout/vList5"/>
    <dgm:cxn modelId="{2C07BBA0-9FE8-4A09-BA43-5F2B4B001B4F}" type="presOf" srcId="{C31F6DA4-EFFD-4304-803B-1AA0FBD6FE38}" destId="{452F4142-803C-49B5-B283-1A7BBF4E3B87}" srcOrd="0" destOrd="0" presId="urn:microsoft.com/office/officeart/2005/8/layout/vList5"/>
    <dgm:cxn modelId="{F26318AF-65E8-4647-B8F7-5F6F3813E196}" srcId="{F621B45F-61EB-42A9-B1AE-8C46AE1AE4E8}" destId="{13CBF374-DE89-4514-9227-B7412BE5A9B6}" srcOrd="0" destOrd="0" parTransId="{4D647F23-CC7A-4691-B314-77DF862F83BC}" sibTransId="{DA34EA33-B20C-4208-A791-FF86D3F31FEB}"/>
    <dgm:cxn modelId="{0DF920AF-FF3B-4467-9256-1DC54C3696F1}" type="presOf" srcId="{E26EB49C-8735-40BF-AFE5-FDE75575DAAF}" destId="{332D67C0-9E50-4CB8-8C29-52BDD2B4E50D}" srcOrd="0" destOrd="0" presId="urn:microsoft.com/office/officeart/2005/8/layout/vList5"/>
    <dgm:cxn modelId="{4BBE05B4-4AD1-4174-964A-9391E496F47F}" type="presOf" srcId="{40EE74B8-6CF2-437B-863E-19B36053E6B2}" destId="{B89D1063-DF97-4314-9EDA-216D7B94148D}" srcOrd="0" destOrd="0" presId="urn:microsoft.com/office/officeart/2005/8/layout/vList5"/>
    <dgm:cxn modelId="{21BF5DB7-6161-41EF-BB8A-0961A11A1BFB}" type="presOf" srcId="{7F3130FB-17CE-47C9-84E7-CC632D7CF2C1}" destId="{3C7F62A7-D5E5-4085-9882-0C176E7FAE18}" srcOrd="0" destOrd="0" presId="urn:microsoft.com/office/officeart/2005/8/layout/vList5"/>
    <dgm:cxn modelId="{CB1E65C3-BE1A-4EE3-A56E-5C0E055BF4C2}" type="presOf" srcId="{13CBF374-DE89-4514-9227-B7412BE5A9B6}" destId="{AE3DE4AE-C828-441B-A640-6C0514D5641D}" srcOrd="0" destOrd="0" presId="urn:microsoft.com/office/officeart/2005/8/layout/vList5"/>
    <dgm:cxn modelId="{43B0B2D9-5DEA-40B4-BB12-4C83921532D5}" type="presOf" srcId="{374C6ECD-5764-4B86-A8B5-9D71853FEC8A}" destId="{792AAEE7-DE90-4A12-A807-CBB4403901DE}" srcOrd="0" destOrd="0" presId="urn:microsoft.com/office/officeart/2005/8/layout/vList5"/>
    <dgm:cxn modelId="{9CA965E0-0CBE-4C9F-ABB6-D0A470FC43D8}" type="presOf" srcId="{F621B45F-61EB-42A9-B1AE-8C46AE1AE4E8}" destId="{6120BEC2-807B-46CE-99DA-203A284AB7FE}" srcOrd="0" destOrd="0" presId="urn:microsoft.com/office/officeart/2005/8/layout/vList5"/>
    <dgm:cxn modelId="{C44D36EB-0EF7-4EB2-BA3A-145A1BCA68F5}" srcId="{9F7C62CF-865F-486F-A5B1-BCE778F6CC0B}" destId="{1A235E12-B04E-43EA-BC7F-C3A3A5457F48}" srcOrd="0" destOrd="0" parTransId="{56AFF6E2-D3CB-4319-93D5-7EE5654ED7E8}" sibTransId="{F5AAD8FE-46B4-4334-B684-BD7CF8A785AC}"/>
    <dgm:cxn modelId="{C3ABE8DE-19E6-4F20-B131-399BE078F87E}" type="presParOf" srcId="{B89D1063-DF97-4314-9EDA-216D7B94148D}" destId="{A47972F3-33B2-46EC-AF0E-593A73E0CF0F}" srcOrd="0" destOrd="0" presId="urn:microsoft.com/office/officeart/2005/8/layout/vList5"/>
    <dgm:cxn modelId="{20F7E2D0-EF43-4C55-82DB-AEBD0C9C64A0}" type="presParOf" srcId="{A47972F3-33B2-46EC-AF0E-593A73E0CF0F}" destId="{C0EA7768-4753-47CE-A320-5D6C3496D86B}" srcOrd="0" destOrd="0" presId="urn:microsoft.com/office/officeart/2005/8/layout/vList5"/>
    <dgm:cxn modelId="{4C58B67D-1FAC-4318-9B87-267092164AB7}" type="presParOf" srcId="{A47972F3-33B2-46EC-AF0E-593A73E0CF0F}" destId="{D6DC55BF-5F22-4032-9BDE-0569CF43D7FE}" srcOrd="1" destOrd="0" presId="urn:microsoft.com/office/officeart/2005/8/layout/vList5"/>
    <dgm:cxn modelId="{94D73879-8491-4B3D-97BD-CE6147460EC0}" type="presParOf" srcId="{B89D1063-DF97-4314-9EDA-216D7B94148D}" destId="{99E8F447-0402-4726-AFCA-8EF46C32D308}" srcOrd="1" destOrd="0" presId="urn:microsoft.com/office/officeart/2005/8/layout/vList5"/>
    <dgm:cxn modelId="{ED64F5FC-8F65-4199-867B-BA27047E24AA}" type="presParOf" srcId="{B89D1063-DF97-4314-9EDA-216D7B94148D}" destId="{86B1108D-785C-45C1-8CB8-728C424A44E4}" srcOrd="2" destOrd="0" presId="urn:microsoft.com/office/officeart/2005/8/layout/vList5"/>
    <dgm:cxn modelId="{31C18A27-F714-498F-A968-954BB8E24114}" type="presParOf" srcId="{86B1108D-785C-45C1-8CB8-728C424A44E4}" destId="{792AAEE7-DE90-4A12-A807-CBB4403901DE}" srcOrd="0" destOrd="0" presId="urn:microsoft.com/office/officeart/2005/8/layout/vList5"/>
    <dgm:cxn modelId="{9E878EEA-F585-40D3-8A71-E05419AFE821}" type="presParOf" srcId="{86B1108D-785C-45C1-8CB8-728C424A44E4}" destId="{41A45C13-785A-4C69-A103-496346A16D33}" srcOrd="1" destOrd="0" presId="urn:microsoft.com/office/officeart/2005/8/layout/vList5"/>
    <dgm:cxn modelId="{ACA1999C-5F5A-4F1D-9F51-5B48C326DC86}" type="presParOf" srcId="{B89D1063-DF97-4314-9EDA-216D7B94148D}" destId="{E6A9E7A4-C6DF-4254-848D-9146C4F84880}" srcOrd="3" destOrd="0" presId="urn:microsoft.com/office/officeart/2005/8/layout/vList5"/>
    <dgm:cxn modelId="{AA977B09-F276-4260-AC00-8400C2B821E5}" type="presParOf" srcId="{B89D1063-DF97-4314-9EDA-216D7B94148D}" destId="{D0F8BDA1-A810-4711-893C-73D3F4E2CFC1}" srcOrd="4" destOrd="0" presId="urn:microsoft.com/office/officeart/2005/8/layout/vList5"/>
    <dgm:cxn modelId="{5A04CB17-F6F5-4D5D-A577-837B4BAE0184}" type="presParOf" srcId="{D0F8BDA1-A810-4711-893C-73D3F4E2CFC1}" destId="{F868DF88-877A-4EC0-A716-031D31519D27}" srcOrd="0" destOrd="0" presId="urn:microsoft.com/office/officeart/2005/8/layout/vList5"/>
    <dgm:cxn modelId="{87C4D8AB-B857-498A-8C8D-D0B6A5AA9AD6}" type="presParOf" srcId="{D0F8BDA1-A810-4711-893C-73D3F4E2CFC1}" destId="{3C7F62A7-D5E5-4085-9882-0C176E7FAE18}" srcOrd="1" destOrd="0" presId="urn:microsoft.com/office/officeart/2005/8/layout/vList5"/>
    <dgm:cxn modelId="{8B97903B-F2A8-40AE-A6FD-2D1AD9FDAA2D}" type="presParOf" srcId="{B89D1063-DF97-4314-9EDA-216D7B94148D}" destId="{3C287027-AD52-4660-9A6B-EDA309A2AE6C}" srcOrd="5" destOrd="0" presId="urn:microsoft.com/office/officeart/2005/8/layout/vList5"/>
    <dgm:cxn modelId="{65135951-3071-40FA-A3A8-A98F8E3C39E7}" type="presParOf" srcId="{B89D1063-DF97-4314-9EDA-216D7B94148D}" destId="{144D00A8-C034-498D-9686-D8877751FDE2}" srcOrd="6" destOrd="0" presId="urn:microsoft.com/office/officeart/2005/8/layout/vList5"/>
    <dgm:cxn modelId="{DB8B74CC-39DA-4887-98C2-7F69DB747752}" type="presParOf" srcId="{144D00A8-C034-498D-9686-D8877751FDE2}" destId="{6120BEC2-807B-46CE-99DA-203A284AB7FE}" srcOrd="0" destOrd="0" presId="urn:microsoft.com/office/officeart/2005/8/layout/vList5"/>
    <dgm:cxn modelId="{D157970B-DAE4-4DFD-8E0B-DC8728E3F0B0}" type="presParOf" srcId="{144D00A8-C034-498D-9686-D8877751FDE2}" destId="{AE3DE4AE-C828-441B-A640-6C0514D5641D}" srcOrd="1" destOrd="0" presId="urn:microsoft.com/office/officeart/2005/8/layout/vList5"/>
    <dgm:cxn modelId="{CE1E20DC-4061-4F60-B7E6-49E7A8FA6010}" type="presParOf" srcId="{B89D1063-DF97-4314-9EDA-216D7B94148D}" destId="{597713EE-71DF-4A56-86F4-4A75DC81E84F}" srcOrd="7" destOrd="0" presId="urn:microsoft.com/office/officeart/2005/8/layout/vList5"/>
    <dgm:cxn modelId="{135CA11E-2724-43FE-AE01-24DC7F76340E}" type="presParOf" srcId="{B89D1063-DF97-4314-9EDA-216D7B94148D}" destId="{C7BC9063-B09B-438D-96E0-C443EBD9307D}" srcOrd="8" destOrd="0" presId="urn:microsoft.com/office/officeart/2005/8/layout/vList5"/>
    <dgm:cxn modelId="{BAC692C5-94F7-42F9-A3E8-544FCBE3A738}" type="presParOf" srcId="{C7BC9063-B09B-438D-96E0-C443EBD9307D}" destId="{332D67C0-9E50-4CB8-8C29-52BDD2B4E50D}" srcOrd="0" destOrd="0" presId="urn:microsoft.com/office/officeart/2005/8/layout/vList5"/>
    <dgm:cxn modelId="{30253CDF-5AB1-40C8-AE96-EBC4E92334CB}" type="presParOf" srcId="{C7BC9063-B09B-438D-96E0-C443EBD9307D}" destId="{452F4142-803C-49B5-B283-1A7BBF4E3B87}" srcOrd="1" destOrd="0" presId="urn:microsoft.com/office/officeart/2005/8/layout/vList5"/>
  </dgm:cxnLst>
  <dgm:bg>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noFill/>
        <a:scene3d>
          <a:camera prst="orthographicFront"/>
          <a:lightRig rig="threePt" dir="t"/>
        </a:scene3d>
        <a:sp3d>
          <a:bevelT/>
        </a:sp3d>
      </dgm:spPr>
      <dgm:t>
        <a:bodyPr/>
        <a:lstStyle/>
        <a:p>
          <a:pPr algn="ctr" rtl="0"/>
          <a:r>
            <a:rPr lang="en-US" sz="2800" u="none" dirty="0">
              <a:solidFill>
                <a:schemeClr val="bg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Q&amp;A and RFI</a:t>
          </a:r>
          <a:endParaRPr lang="en-US" sz="2800" u="none"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500"/>
        </a:p>
      </dgm:t>
    </dgm:pt>
    <dgm:pt modelId="{9DFB97A3-0422-49A7-9A87-C4468DFE82E9}" type="sibTrans" cxnId="{202AF65A-9515-443D-A6A0-73878F1C5C18}">
      <dgm:prSet/>
      <dgm:spPr/>
      <dgm:t>
        <a:bodyPr/>
        <a:lstStyle/>
        <a:p>
          <a:endParaRPr lang="en-US" sz="2500"/>
        </a:p>
      </dgm:t>
    </dgm:pt>
    <dgm:pt modelId="{B0142AEA-EE95-4826-AA81-D0D2E32EF062}">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228600" indent="0" algn="l">
            <a:lnSpc>
              <a:spcPct val="90000"/>
            </a:lnSpc>
            <a:spcAft>
              <a:spcPct val="15000"/>
            </a:spcAft>
          </a:pPr>
          <a:endParaRPr lang="en-US" sz="2500" dirty="0">
            <a:solidFill>
              <a:schemeClr val="tx1"/>
            </a:solidFill>
          </a:endParaRPr>
        </a:p>
      </dgm:t>
    </dgm:pt>
    <dgm:pt modelId="{B90C2E69-24FB-485A-9DF0-54B3450E60D4}" type="parTrans" cxnId="{A8059384-5524-4585-B466-B7669E6C2E23}">
      <dgm:prSet/>
      <dgm:spPr/>
      <dgm:t>
        <a:bodyPr/>
        <a:lstStyle/>
        <a:p>
          <a:endParaRPr lang="en-US" sz="2500"/>
        </a:p>
      </dgm:t>
    </dgm:pt>
    <dgm:pt modelId="{AE078C00-C109-447B-A19E-BD90D33B0D01}" type="sibTrans" cxnId="{A8059384-5524-4585-B466-B7669E6C2E23}">
      <dgm:prSet/>
      <dgm:spPr/>
      <dgm:t>
        <a:bodyPr/>
        <a:lstStyle/>
        <a:p>
          <a:endParaRPr lang="en-US" sz="2500"/>
        </a:p>
      </dgm:t>
    </dgm:pt>
    <dgm:pt modelId="{9BF3A5D8-CBCB-4397-8222-9DAC690D191B}">
      <dgm:prSet custT="1"/>
      <dgm:spPr>
        <a:noFill/>
        <a:scene3d>
          <a:camera prst="orthographicFront"/>
          <a:lightRig rig="threePt" dir="t"/>
        </a:scene3d>
        <a:sp3d>
          <a:bevelT/>
        </a:sp3d>
      </dgm:spPr>
      <dgm:t>
        <a:bodyPr/>
        <a:lstStyle/>
        <a:p>
          <a:pPr algn="ctr"/>
          <a:r>
            <a:rPr lang="en-US" sz="2500" dirty="0">
              <a:solidFill>
                <a:schemeClr val="bg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ADDENDA</a:t>
          </a:r>
          <a:endParaRPr lang="en-US" sz="2500" dirty="0">
            <a:solidFill>
              <a:schemeClr val="bg1"/>
            </a:solidFill>
          </a:endParaRPr>
        </a:p>
      </dgm:t>
    </dgm:pt>
    <dgm:pt modelId="{0785E54B-69AF-4A52-9921-D86658EB13C7}" type="parTrans" cxnId="{20255BD1-EBB7-4E3B-B97F-29FE2E39E18D}">
      <dgm:prSet/>
      <dgm:spPr/>
      <dgm:t>
        <a:bodyPr/>
        <a:lstStyle/>
        <a:p>
          <a:endParaRPr lang="en-US" sz="2500"/>
        </a:p>
      </dgm:t>
    </dgm:pt>
    <dgm:pt modelId="{3ED2B1A7-EB14-4BC8-A181-A1059AE20C20}" type="sibTrans" cxnId="{20255BD1-EBB7-4E3B-B97F-29FE2E39E18D}">
      <dgm:prSet/>
      <dgm:spPr/>
      <dgm:t>
        <a:bodyPr/>
        <a:lstStyle/>
        <a:p>
          <a:endParaRPr lang="en-US" sz="2500"/>
        </a:p>
      </dgm:t>
    </dgm:pt>
    <dgm:pt modelId="{5C860E6C-A65E-436E-B506-97884B068FA4}">
      <dgm:prSet phldrT="[Text]" custT="1"/>
      <dgm:spPr>
        <a:solidFill>
          <a:schemeClr val="accent4">
            <a:lumMod val="60000"/>
            <a:lumOff val="40000"/>
            <a:alpha val="85000"/>
          </a:schemeClr>
        </a:solidFill>
        <a:ln w="12700" cap="flat" cmpd="sng" algn="ctr">
          <a:solidFill>
            <a:prstClr val="white">
              <a:hueOff val="0"/>
              <a:satOff val="0"/>
              <a:lumOff val="0"/>
              <a:alphaOff val="0"/>
            </a:prstClr>
          </a:solidFill>
          <a:prstDash val="solid"/>
          <a:miter lim="800000"/>
        </a:ln>
        <a:effectLst/>
        <a:scene3d>
          <a:camera prst="orthographicFront"/>
          <a:lightRig rig="threePt" dir="t"/>
        </a:scene3d>
        <a:sp3d>
          <a:bevelT/>
        </a:sp3d>
      </dgm:spPr>
      <dgm:t>
        <a:bodyPr lIns="137160" tIns="137160" rIns="182880" bIns="137160"/>
        <a:lstStyle/>
        <a:p>
          <a:pPr marL="342900" indent="-342900" algn="l">
            <a:lnSpc>
              <a:spcPct val="100000"/>
            </a:lnSpc>
            <a:spcAft>
              <a:spcPts val="600"/>
            </a:spcAft>
            <a:buFont typeface="Wingdings" panose="05000000000000000000" pitchFamily="2" charset="2"/>
            <a:buChar char="Ø"/>
          </a:pPr>
          <a:r>
            <a:rPr lang="en-US" sz="2800" kern="1200" dirty="0">
              <a:solidFill>
                <a:schemeClr val="tx1"/>
              </a:solidFill>
            </a:rPr>
            <a:t>No Addendum issued as of today.</a:t>
          </a:r>
        </a:p>
      </dgm:t>
    </dgm:pt>
    <dgm:pt modelId="{8E5F3CB9-5671-4FA5-873A-C06084C6BAE2}" type="parTrans" cxnId="{3EF31327-8756-4D1D-A28E-E16303221F26}">
      <dgm:prSet/>
      <dgm:spPr/>
      <dgm:t>
        <a:bodyPr/>
        <a:lstStyle/>
        <a:p>
          <a:endParaRPr lang="en-US"/>
        </a:p>
      </dgm:t>
    </dgm:pt>
    <dgm:pt modelId="{BF97EFE4-8271-4CEF-8379-C49BDE6D2C1A}" type="sibTrans" cxnId="{3EF31327-8756-4D1D-A28E-E16303221F26}">
      <dgm:prSet/>
      <dgm:spPr/>
      <dgm:t>
        <a:bodyPr/>
        <a:lstStyle/>
        <a:p>
          <a:endParaRPr lang="en-US"/>
        </a:p>
      </dgm:t>
    </dgm:pt>
    <dgm:pt modelId="{A16DF8B9-6490-451B-9A6B-B4F36ACD3AA6}">
      <dgm:prSet custT="1"/>
      <dgm:spPr/>
      <dgm:t>
        <a:bodyPr lIns="137160" tIns="137160" bIns="137160"/>
        <a:lstStyle/>
        <a:p>
          <a:pPr marL="342900" indent="-342900" algn="just">
            <a:lnSpc>
              <a:spcPct val="100000"/>
            </a:lnSpc>
            <a:spcAft>
              <a:spcPts val="600"/>
            </a:spcAft>
            <a:buFont typeface="Wingdings" panose="05000000000000000000" pitchFamily="2" charset="2"/>
            <a:buChar char="Ø"/>
          </a:pPr>
          <a:r>
            <a:rPr lang="en-US" sz="2800" dirty="0">
              <a:solidFill>
                <a:schemeClr val="tx1"/>
              </a:solidFill>
            </a:rPr>
            <a:t>There is no RFI received as of today.</a:t>
          </a:r>
        </a:p>
      </dgm:t>
    </dgm:pt>
    <dgm:pt modelId="{62F59F3D-BD34-4AFF-A10D-A9B515FCBA65}" type="parTrans" cxnId="{CF160A65-07A7-4CE4-AE1A-5A4F0CC5C796}">
      <dgm:prSet/>
      <dgm:spPr/>
      <dgm:t>
        <a:bodyPr/>
        <a:lstStyle/>
        <a:p>
          <a:endParaRPr lang="en-US"/>
        </a:p>
      </dgm:t>
    </dgm:pt>
    <dgm:pt modelId="{E5741FEA-C112-4AF3-88B2-0271096E155F}" type="sibTrans" cxnId="{CF160A65-07A7-4CE4-AE1A-5A4F0CC5C796}">
      <dgm:prSet/>
      <dgm:spPr/>
      <dgm:t>
        <a:bodyPr/>
        <a:lstStyle/>
        <a:p>
          <a:endParaRPr lang="en-US"/>
        </a:p>
      </dgm:t>
    </dgm:pt>
    <dgm:pt modelId="{E60DB458-EA94-4029-89FF-02D36CCCBC90}">
      <dgm:prSet custT="1"/>
      <dgm:spPr/>
      <dgm:t>
        <a:bodyPr lIns="137160" tIns="137160" bIns="137160"/>
        <a:lstStyle/>
        <a:p>
          <a:pPr marL="342900" indent="-342900" algn="just">
            <a:lnSpc>
              <a:spcPct val="100000"/>
            </a:lnSpc>
            <a:spcAft>
              <a:spcPts val="600"/>
            </a:spcAft>
            <a:buFont typeface="Wingdings" panose="05000000000000000000" pitchFamily="2" charset="2"/>
            <a:buChar char="Ø"/>
          </a:pPr>
          <a:r>
            <a:rPr lang="en-US" sz="2800" dirty="0">
              <a:solidFill>
                <a:schemeClr val="tx1"/>
              </a:solidFill>
            </a:rPr>
            <a:t>As per </a:t>
          </a:r>
          <a:r>
            <a:rPr lang="en-US" sz="2800" b="1"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Section 1.11</a:t>
          </a:r>
          <a:r>
            <a:rPr lang="en-US" sz="2800" dirty="0">
              <a:solidFill>
                <a:schemeClr val="tx1"/>
              </a:solidFill>
            </a:rPr>
            <a:t>, the deadline for submitting inquiries will be </a:t>
          </a:r>
          <a:r>
            <a:rPr lang="en-US" sz="2800" dirty="0">
              <a:solidFill>
                <a:srgbClr val="C00000"/>
              </a:solidFill>
            </a:rPr>
            <a:t>2:00 PM, December 11, 2020</a:t>
          </a:r>
          <a:r>
            <a:rPr lang="en-US" sz="2800" dirty="0">
              <a:solidFill>
                <a:schemeClr val="tx1"/>
              </a:solidFill>
            </a:rPr>
            <a:t>,  being five (5) working days before Bid Opening date. </a:t>
          </a:r>
        </a:p>
      </dgm:t>
    </dgm:pt>
    <dgm:pt modelId="{4EA3C141-1B55-481F-BFFA-87C6B5B37064}" type="parTrans" cxnId="{D37142F3-40E1-4DD3-B4E6-4E4BC2566B1A}">
      <dgm:prSet/>
      <dgm:spPr/>
      <dgm:t>
        <a:bodyPr/>
        <a:lstStyle/>
        <a:p>
          <a:endParaRPr lang="en-US"/>
        </a:p>
      </dgm:t>
    </dgm:pt>
    <dgm:pt modelId="{A6B2B7CE-A1C1-4C38-A7E9-C7BA8ABD80C6}" type="sibTrans" cxnId="{D37142F3-40E1-4DD3-B4E6-4E4BC2566B1A}">
      <dgm:prSet/>
      <dgm:spPr/>
      <dgm:t>
        <a:bodyPr/>
        <a:lstStyle/>
        <a:p>
          <a:endParaRPr lang="en-US"/>
        </a:p>
      </dgm:t>
    </dgm:pt>
    <dgm:pt modelId="{63469C5B-4FF5-48C0-A090-E8B796F9CE34}">
      <dgm:prSet custT="1"/>
      <dgm:spPr/>
      <dgm:t>
        <a:bodyPr lIns="137160" tIns="137160" bIns="137160"/>
        <a:lstStyle/>
        <a:p>
          <a:pPr marL="228600" indent="0" algn="l">
            <a:lnSpc>
              <a:spcPct val="90000"/>
            </a:lnSpc>
            <a:spcAft>
              <a:spcPct val="15000"/>
            </a:spcAft>
          </a:pPr>
          <a:endParaRPr lang="en-US" sz="2500" dirty="0">
            <a:solidFill>
              <a:schemeClr val="tx1"/>
            </a:solidFill>
          </a:endParaRPr>
        </a:p>
      </dgm:t>
    </dgm:pt>
    <dgm:pt modelId="{A0F95BE1-D2CC-4017-AA9B-7D28B1F22F8C}" type="parTrans" cxnId="{DFFA7BCD-BEFA-4BB6-8BBD-98103E442A13}">
      <dgm:prSet/>
      <dgm:spPr/>
      <dgm:t>
        <a:bodyPr/>
        <a:lstStyle/>
        <a:p>
          <a:endParaRPr lang="en-US"/>
        </a:p>
      </dgm:t>
    </dgm:pt>
    <dgm:pt modelId="{DC3A20A6-608B-4CB7-86B8-7F7946E70ABD}" type="sibTrans" cxnId="{DFFA7BCD-BEFA-4BB6-8BBD-98103E442A13}">
      <dgm:prSet/>
      <dgm:spPr/>
      <dgm:t>
        <a:bodyPr/>
        <a:lstStyle/>
        <a:p>
          <a:endParaRPr lang="en-US"/>
        </a:p>
      </dgm:t>
    </dgm:pt>
    <dgm:pt modelId="{1FFF4D9B-6E28-4547-A30F-472B595F7634}">
      <dgm:prSet custT="1"/>
      <dgm:spPr/>
      <dgm:t>
        <a:bodyPr lIns="137160" tIns="137160" rIns="182880" bIns="137160"/>
        <a:lstStyle/>
        <a:p>
          <a:pPr marL="342900" indent="-342900" algn="just">
            <a:lnSpc>
              <a:spcPct val="100000"/>
            </a:lnSpc>
            <a:spcAft>
              <a:spcPts val="600"/>
            </a:spcAft>
            <a:buFont typeface="Wingdings" panose="05000000000000000000" pitchFamily="2" charset="2"/>
            <a:buChar char="Ø"/>
          </a:pPr>
          <a:r>
            <a:rPr lang="en-US" sz="2800" kern="1200" dirty="0">
              <a:solidFill>
                <a:schemeClr val="tx1"/>
              </a:solidFill>
            </a:rPr>
            <a:t>As per </a:t>
          </a:r>
          <a:r>
            <a:rPr lang="en-US" sz="2800" b="1" kern="1200"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Section 3.4</a:t>
          </a:r>
          <a:r>
            <a:rPr lang="en-US" sz="2800" kern="1200" dirty="0">
              <a:solidFill>
                <a:schemeClr val="tx1"/>
              </a:solidFill>
            </a:rPr>
            <a:t>, Bid Opening will be at least three (3) working days after the issuance of the last addendum.</a:t>
          </a:r>
        </a:p>
      </dgm:t>
    </dgm:pt>
    <dgm:pt modelId="{0F0B1E03-FE2A-4C0B-BFF2-8DEF933DBFAB}" type="parTrans" cxnId="{BBA8172E-CE5B-4838-A51C-6B2522763A3D}">
      <dgm:prSet/>
      <dgm:spPr/>
      <dgm:t>
        <a:bodyPr/>
        <a:lstStyle/>
        <a:p>
          <a:endParaRPr lang="en-US"/>
        </a:p>
      </dgm:t>
    </dgm:pt>
    <dgm:pt modelId="{7E9ACB12-B91A-4355-8BF4-E164213579C9}" type="sibTrans" cxnId="{BBA8172E-CE5B-4838-A51C-6B2522763A3D}">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2" custScaleX="97242" custLinFactNeighborX="-149" custLinFactNeighborY="-68907">
        <dgm:presLayoutVars>
          <dgm:chMax val="1"/>
          <dgm:bulletEnabled val="1"/>
        </dgm:presLayoutVars>
      </dgm:prSet>
      <dgm:spPr/>
    </dgm:pt>
    <dgm:pt modelId="{7998F90B-8312-4B44-93E3-B455EDB188E1}" type="pres">
      <dgm:prSet presAssocID="{9F7C62CF-865F-486F-A5B1-BCE778F6CC0B}" presName="bracket" presStyleLbl="parChTrans1D1" presStyleIdx="0" presStyleCnt="2" custScaleY="67462" custLinFactNeighborX="-78680" custLinFactNeighborY="-33844"/>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2" custScaleX="102589" custScaleY="67462" custLinFactX="-995" custLinFactNeighborX="-100000" custLinFactNeighborY="-33844">
        <dgm:presLayoutVars>
          <dgm:bulletEnabled val="1"/>
        </dgm:presLayoutVars>
      </dgm:prSet>
      <dgm:spPr/>
    </dgm:pt>
    <dgm:pt modelId="{95DEF01F-F302-4D6A-AB19-F671AC7FE93F}" type="pres">
      <dgm:prSet presAssocID="{9DFB97A3-0422-49A7-9A87-C4468DFE82E9}" presName="spV" presStyleCnt="0"/>
      <dgm:spPr>
        <a:scene3d>
          <a:camera prst="orthographicFront"/>
          <a:lightRig rig="threePt" dir="t"/>
        </a:scene3d>
        <a:sp3d>
          <a:bevelT/>
        </a:sp3d>
      </dgm:spPr>
    </dgm:pt>
    <dgm:pt modelId="{202C7E35-BF05-4170-AF4F-686FB05DBDD0}" type="pres">
      <dgm:prSet presAssocID="{9BF3A5D8-CBCB-4397-8222-9DAC690D191B}" presName="linNode" presStyleCnt="0"/>
      <dgm:spPr/>
    </dgm:pt>
    <dgm:pt modelId="{88BC53B1-3CE6-407D-B955-F4919B16CB19}" type="pres">
      <dgm:prSet presAssocID="{9BF3A5D8-CBCB-4397-8222-9DAC690D191B}" presName="parTx" presStyleLbl="revTx" presStyleIdx="1" presStyleCnt="2" custScaleX="98215" custLinFactNeighborY="-59961">
        <dgm:presLayoutVars>
          <dgm:chMax val="1"/>
          <dgm:bulletEnabled val="1"/>
        </dgm:presLayoutVars>
      </dgm:prSet>
      <dgm:spPr/>
    </dgm:pt>
    <dgm:pt modelId="{3FAD2E2A-5C8A-40D2-8AB0-DD4B7049D0D8}" type="pres">
      <dgm:prSet presAssocID="{9BF3A5D8-CBCB-4397-8222-9DAC690D191B}" presName="bracket" presStyleLbl="parChTrans1D1" presStyleIdx="1" presStyleCnt="2" custLinFactNeighborX="-84069" custLinFactNeighborY="-44459"/>
      <dgm:spPr/>
    </dgm:pt>
    <dgm:pt modelId="{B8ECB474-A099-4ED2-A189-8BAED6D62201}" type="pres">
      <dgm:prSet presAssocID="{9BF3A5D8-CBCB-4397-8222-9DAC690D191B}" presName="spH" presStyleCnt="0"/>
      <dgm:spPr/>
    </dgm:pt>
    <dgm:pt modelId="{E917FEE0-C09C-4516-9F65-6B69B08D1D8D}" type="pres">
      <dgm:prSet presAssocID="{9BF3A5D8-CBCB-4397-8222-9DAC690D191B}" presName="desTx" presStyleLbl="node1" presStyleIdx="1" presStyleCnt="2" custScaleX="103085" custScaleY="102168" custLinFactX="-1102" custLinFactNeighborX="-100000" custLinFactNeighborY="-43375">
        <dgm:presLayoutVars>
          <dgm:bulletEnabled val="1"/>
        </dgm:presLayoutVars>
      </dgm:prSet>
      <dgm:spPr>
        <a:xfrm>
          <a:off x="3560063" y="3682347"/>
          <a:ext cx="7565136" cy="2945078"/>
        </a:xfrm>
        <a:prstGeom prst="rect">
          <a:avLst/>
        </a:prstGeom>
      </dgm:spPr>
    </dgm:pt>
  </dgm:ptLst>
  <dgm:cxnLst>
    <dgm:cxn modelId="{3C7AED02-0BC2-4374-AF02-5E4D639D8751}" type="presOf" srcId="{1FFF4D9B-6E28-4547-A30F-472B595F7634}" destId="{E917FEE0-C09C-4516-9F65-6B69B08D1D8D}" srcOrd="0" destOrd="1" presId="urn:diagrams.loki3.com/BracketList"/>
    <dgm:cxn modelId="{E0285125-91E4-40CC-9272-03A6EEE094A6}" type="presOf" srcId="{9BF3A5D8-CBCB-4397-8222-9DAC690D191B}" destId="{88BC53B1-3CE6-407D-B955-F4919B16CB19}" srcOrd="0" destOrd="0" presId="urn:diagrams.loki3.com/BracketList"/>
    <dgm:cxn modelId="{3EF31327-8756-4D1D-A28E-E16303221F26}" srcId="{9BF3A5D8-CBCB-4397-8222-9DAC690D191B}" destId="{5C860E6C-A65E-436E-B506-97884B068FA4}" srcOrd="0" destOrd="0" parTransId="{8E5F3CB9-5671-4FA5-873A-C06084C6BAE2}" sibTransId="{BF97EFE4-8271-4CEF-8379-C49BDE6D2C1A}"/>
    <dgm:cxn modelId="{BBA8172E-CE5B-4838-A51C-6B2522763A3D}" srcId="{9BF3A5D8-CBCB-4397-8222-9DAC690D191B}" destId="{1FFF4D9B-6E28-4547-A30F-472B595F7634}" srcOrd="1" destOrd="0" parTransId="{0F0B1E03-FE2A-4C0B-BFF2-8DEF933DBFAB}" sibTransId="{7E9ACB12-B91A-4355-8BF4-E164213579C9}"/>
    <dgm:cxn modelId="{6673CD34-4ED8-4992-9285-C3AEE4089434}" type="presOf" srcId="{63469C5B-4FF5-48C0-A090-E8B796F9CE34}" destId="{6B8FF2BF-A383-4B4B-B0F7-6227B0769928}" srcOrd="0" destOrd="3" presId="urn:diagrams.loki3.com/BracketList"/>
    <dgm:cxn modelId="{B5812964-959F-428C-B53F-BDA9854EE6D3}" type="presOf" srcId="{5C860E6C-A65E-436E-B506-97884B068FA4}" destId="{E917FEE0-C09C-4516-9F65-6B69B08D1D8D}" srcOrd="0" destOrd="0" presId="urn:diagrams.loki3.com/BracketList"/>
    <dgm:cxn modelId="{CF160A65-07A7-4CE4-AE1A-5A4F0CC5C796}" srcId="{9F7C62CF-865F-486F-A5B1-BCE778F6CC0B}" destId="{A16DF8B9-6490-451B-9A6B-B4F36ACD3AA6}" srcOrd="1" destOrd="0" parTransId="{62F59F3D-BD34-4AFF-A10D-A9B515FCBA65}" sibTransId="{E5741FEA-C112-4AF3-88B2-0271096E155F}"/>
    <dgm:cxn modelId="{0694FB4D-F878-412A-9B5F-3A735662A61E}" type="presOf" srcId="{9F7C62CF-865F-486F-A5B1-BCE778F6CC0B}" destId="{FE24945C-AF4A-48E2-80B3-A3A358E4AE3A}" srcOrd="0" destOrd="0" presId="urn:diagrams.loki3.com/BracketList"/>
    <dgm:cxn modelId="{202AF65A-9515-443D-A6A0-73878F1C5C18}" srcId="{40EE74B8-6CF2-437B-863E-19B36053E6B2}" destId="{9F7C62CF-865F-486F-A5B1-BCE778F6CC0B}" srcOrd="0" destOrd="0" parTransId="{DD434C7E-1F19-4F13-8F9B-9A68A6A00109}" sibTransId="{9DFB97A3-0422-49A7-9A87-C4468DFE82E9}"/>
    <dgm:cxn modelId="{A8059384-5524-4585-B466-B7669E6C2E23}" srcId="{9F7C62CF-865F-486F-A5B1-BCE778F6CC0B}" destId="{B0142AEA-EE95-4826-AA81-D0D2E32EF062}" srcOrd="0" destOrd="0" parTransId="{B90C2E69-24FB-485A-9DF0-54B3450E60D4}" sibTransId="{AE078C00-C109-447B-A19E-BD90D33B0D01}"/>
    <dgm:cxn modelId="{4EB32C8A-29D5-40C7-8D1B-77C4F834B29B}" type="presOf" srcId="{B0142AEA-EE95-4826-AA81-D0D2E32EF062}" destId="{6B8FF2BF-A383-4B4B-B0F7-6227B0769928}" srcOrd="0" destOrd="0" presId="urn:diagrams.loki3.com/BracketList"/>
    <dgm:cxn modelId="{1198899E-64F6-4EA1-8FAE-A95B69123A33}" type="presOf" srcId="{40EE74B8-6CF2-437B-863E-19B36053E6B2}" destId="{0E88C2A7-0009-460C-83FA-392BB81864A4}" srcOrd="0" destOrd="0" presId="urn:diagrams.loki3.com/BracketList"/>
    <dgm:cxn modelId="{DFFA7BCD-BEFA-4BB6-8BBD-98103E442A13}" srcId="{9F7C62CF-865F-486F-A5B1-BCE778F6CC0B}" destId="{63469C5B-4FF5-48C0-A090-E8B796F9CE34}" srcOrd="3" destOrd="0" parTransId="{A0F95BE1-D2CC-4017-AA9B-7D28B1F22F8C}" sibTransId="{DC3A20A6-608B-4CB7-86B8-7F7946E70ABD}"/>
    <dgm:cxn modelId="{20255BD1-EBB7-4E3B-B97F-29FE2E39E18D}" srcId="{40EE74B8-6CF2-437B-863E-19B36053E6B2}" destId="{9BF3A5D8-CBCB-4397-8222-9DAC690D191B}" srcOrd="1" destOrd="0" parTransId="{0785E54B-69AF-4A52-9921-D86658EB13C7}" sibTransId="{3ED2B1A7-EB14-4BC8-A181-A1059AE20C20}"/>
    <dgm:cxn modelId="{6F4055DB-8F1A-4CBD-AC1D-B96855DC44ED}" type="presOf" srcId="{A16DF8B9-6490-451B-9A6B-B4F36ACD3AA6}" destId="{6B8FF2BF-A383-4B4B-B0F7-6227B0769928}" srcOrd="0" destOrd="1" presId="urn:diagrams.loki3.com/BracketList"/>
    <dgm:cxn modelId="{D37142F3-40E1-4DD3-B4E6-4E4BC2566B1A}" srcId="{9F7C62CF-865F-486F-A5B1-BCE778F6CC0B}" destId="{E60DB458-EA94-4029-89FF-02D36CCCBC90}" srcOrd="2" destOrd="0" parTransId="{4EA3C141-1B55-481F-BFFA-87C6B5B37064}" sibTransId="{A6B2B7CE-A1C1-4C38-A7E9-C7BA8ABD80C6}"/>
    <dgm:cxn modelId="{C26545FD-E230-4336-AAC0-CA54C2B9AEB2}" type="presOf" srcId="{E60DB458-EA94-4029-89FF-02D36CCCBC90}" destId="{6B8FF2BF-A383-4B4B-B0F7-6227B0769928}" srcOrd="0" destOrd="2" presId="urn:diagrams.loki3.com/BracketList"/>
    <dgm:cxn modelId="{F9E47D9C-7F6E-4000-A2B4-94E8237032EE}" type="presParOf" srcId="{0E88C2A7-0009-460C-83FA-392BB81864A4}" destId="{4FDE63C9-D333-4F6D-ACE4-766DFE4AF42A}" srcOrd="0" destOrd="0" presId="urn:diagrams.loki3.com/BracketList"/>
    <dgm:cxn modelId="{96AB30FA-7318-4BCC-B46E-3F4C0EAFB06C}" type="presParOf" srcId="{4FDE63C9-D333-4F6D-ACE4-766DFE4AF42A}" destId="{FE24945C-AF4A-48E2-80B3-A3A358E4AE3A}" srcOrd="0" destOrd="0" presId="urn:diagrams.loki3.com/BracketList"/>
    <dgm:cxn modelId="{6CA5C5C7-1EFE-4F4D-A1E0-53F34E5CC431}" type="presParOf" srcId="{4FDE63C9-D333-4F6D-ACE4-766DFE4AF42A}" destId="{7998F90B-8312-4B44-93E3-B455EDB188E1}" srcOrd="1" destOrd="0" presId="urn:diagrams.loki3.com/BracketList"/>
    <dgm:cxn modelId="{6066008F-43AD-452D-8EBA-FC1AFDBC4B89}" type="presParOf" srcId="{4FDE63C9-D333-4F6D-ACE4-766DFE4AF42A}" destId="{9B22C27B-9E7F-4B0E-842F-87EF15236334}" srcOrd="2" destOrd="0" presId="urn:diagrams.loki3.com/BracketList"/>
    <dgm:cxn modelId="{D42864EA-7C44-473C-AFE7-3F221CF763CE}" type="presParOf" srcId="{4FDE63C9-D333-4F6D-ACE4-766DFE4AF42A}" destId="{6B8FF2BF-A383-4B4B-B0F7-6227B0769928}" srcOrd="3" destOrd="0" presId="urn:diagrams.loki3.com/BracketList"/>
    <dgm:cxn modelId="{5048011F-7342-4662-BE6D-96355F63EA10}" type="presParOf" srcId="{0E88C2A7-0009-460C-83FA-392BB81864A4}" destId="{95DEF01F-F302-4D6A-AB19-F671AC7FE93F}" srcOrd="1" destOrd="0" presId="urn:diagrams.loki3.com/BracketList"/>
    <dgm:cxn modelId="{4DA391CE-CDFA-4305-97AA-18FCC3DAACC0}" type="presParOf" srcId="{0E88C2A7-0009-460C-83FA-392BB81864A4}" destId="{202C7E35-BF05-4170-AF4F-686FB05DBDD0}" srcOrd="2" destOrd="0" presId="urn:diagrams.loki3.com/BracketList"/>
    <dgm:cxn modelId="{A60EF28F-96FF-412F-8016-EEC3340BE1C2}" type="presParOf" srcId="{202C7E35-BF05-4170-AF4F-686FB05DBDD0}" destId="{88BC53B1-3CE6-407D-B955-F4919B16CB19}" srcOrd="0" destOrd="0" presId="urn:diagrams.loki3.com/BracketList"/>
    <dgm:cxn modelId="{774CB93E-F449-48AB-AA22-D1FCD9F15DB6}" type="presParOf" srcId="{202C7E35-BF05-4170-AF4F-686FB05DBDD0}" destId="{3FAD2E2A-5C8A-40D2-8AB0-DD4B7049D0D8}" srcOrd="1" destOrd="0" presId="urn:diagrams.loki3.com/BracketList"/>
    <dgm:cxn modelId="{6D060CE6-430B-4424-AAAF-E3C6DAC24665}" type="presParOf" srcId="{202C7E35-BF05-4170-AF4F-686FB05DBDD0}" destId="{B8ECB474-A099-4ED2-A189-8BAED6D62201}" srcOrd="2" destOrd="0" presId="urn:diagrams.loki3.com/BracketList"/>
    <dgm:cxn modelId="{B7588C92-9FED-4950-BEDA-C9593A075FE4}" type="presParOf" srcId="{202C7E35-BF05-4170-AF4F-686FB05DBDD0}" destId="{E917FEE0-C09C-4516-9F65-6B69B08D1D8D}"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447D5A41-BE51-48B3-A1D2-71E633A53B7E}">
      <dgm:prSet custT="1"/>
      <dgm:spPr/>
      <dgm:t>
        <a:bodyPr/>
        <a:lstStyle/>
        <a:p>
          <a:pPr algn="ctr"/>
          <a:r>
            <a:rPr lang="en-US" sz="2800" dirty="0">
              <a:solidFill>
                <a:schemeClr val="bg1"/>
              </a:solidFill>
            </a:rPr>
            <a:t>SUBMISSION OF BID</a:t>
          </a:r>
        </a:p>
      </dgm:t>
    </dgm:pt>
    <dgm:pt modelId="{5E8E73A5-E4F6-4C70-80BD-2D47EE3936B7}" type="parTrans" cxnId="{F7C31493-30E4-452E-A76C-8BAA072EEF9F}">
      <dgm:prSet/>
      <dgm:spPr/>
      <dgm:t>
        <a:bodyPr/>
        <a:lstStyle/>
        <a:p>
          <a:endParaRPr lang="en-US" sz="3000"/>
        </a:p>
      </dgm:t>
    </dgm:pt>
    <dgm:pt modelId="{BB3A9EA3-04A9-4A38-BB4D-EAA4A920BD61}" type="sibTrans" cxnId="{F7C31493-30E4-452E-A76C-8BAA072EEF9F}">
      <dgm:prSet/>
      <dgm:spPr/>
      <dgm:t>
        <a:bodyPr/>
        <a:lstStyle/>
        <a:p>
          <a:endParaRPr lang="en-US" sz="3000"/>
        </a:p>
      </dgm:t>
    </dgm:pt>
    <dgm:pt modelId="{F78DA8CE-5628-40B3-919A-5E05162BE8FC}">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
            <a:spcAft>
              <a:spcPts val="300"/>
            </a:spcAft>
            <a:buFont typeface="Wingdings" panose="05000000000000000000" pitchFamily="2" charset="2"/>
            <a:buChar char="Ø"/>
          </a:pPr>
          <a:r>
            <a:rPr lang="en-US" sz="2200" dirty="0">
              <a:solidFill>
                <a:schemeClr val="tx1"/>
              </a:solidFill>
            </a:rPr>
            <a:t>Bring your Bid package to the Lobby of </a:t>
          </a:r>
          <a:r>
            <a:rPr lang="en-US" sz="2200" dirty="0">
              <a:solidFill>
                <a:srgbClr val="C00000"/>
              </a:solidFill>
            </a:rPr>
            <a:t>Building B</a:t>
          </a:r>
          <a:r>
            <a:rPr lang="en-US" sz="2200" dirty="0">
              <a:solidFill>
                <a:schemeClr val="tx1"/>
              </a:solidFill>
            </a:rPr>
            <a:t>. </a:t>
          </a:r>
        </a:p>
      </dgm:t>
    </dgm:pt>
    <dgm:pt modelId="{BBF7368C-0DF6-4ECE-AEE2-5453C9984CC8}" type="parTrans" cxnId="{1C8555F9-48D5-4FFA-A9D6-B0F24E560FD5}">
      <dgm:prSet/>
      <dgm:spPr/>
      <dgm:t>
        <a:bodyPr/>
        <a:lstStyle/>
        <a:p>
          <a:endParaRPr lang="en-US" sz="3000"/>
        </a:p>
      </dgm:t>
    </dgm:pt>
    <dgm:pt modelId="{286837E1-3715-4CD4-A676-E8648ACE2B9A}" type="sibTrans" cxnId="{1C8555F9-48D5-4FFA-A9D6-B0F24E560FD5}">
      <dgm:prSet/>
      <dgm:spPr/>
      <dgm:t>
        <a:bodyPr/>
        <a:lstStyle/>
        <a:p>
          <a:endParaRPr lang="en-US" sz="3000"/>
        </a:p>
      </dgm:t>
    </dgm:pt>
    <dgm:pt modelId="{F41622B1-7BF8-4D5D-9906-3A7FD3C94067}">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
            <a:spcAft>
              <a:spcPts val="300"/>
            </a:spcAft>
            <a:buFont typeface="Wingdings" panose="05000000000000000000" pitchFamily="2" charset="2"/>
            <a:buChar char="Ø"/>
          </a:pPr>
          <a:r>
            <a:rPr lang="en-US" sz="2200" dirty="0">
              <a:solidFill>
                <a:schemeClr val="tx1"/>
              </a:solidFill>
            </a:rPr>
            <a:t>It is recommended that your Bid package is </a:t>
          </a:r>
          <a:r>
            <a:rPr lang="en-US" sz="2200" dirty="0">
              <a:solidFill>
                <a:srgbClr val="C00000"/>
              </a:solidFill>
            </a:rPr>
            <a:t>hand-carried</a:t>
          </a:r>
          <a:r>
            <a:rPr lang="en-US" sz="2200" dirty="0">
              <a:solidFill>
                <a:schemeClr val="tx1"/>
              </a:solidFill>
            </a:rPr>
            <a:t>.</a:t>
          </a:r>
          <a:endParaRPr lang="en-US" sz="2200" dirty="0">
            <a:solidFill>
              <a:srgbClr val="FF0000"/>
            </a:solidFill>
          </a:endParaRPr>
        </a:p>
      </dgm:t>
    </dgm:pt>
    <dgm:pt modelId="{75AB3669-34F9-4264-A40E-9053DC76C5A5}" type="parTrans" cxnId="{FE534C0A-2376-4233-A262-C43BC5E85A1D}">
      <dgm:prSet/>
      <dgm:spPr/>
      <dgm:t>
        <a:bodyPr/>
        <a:lstStyle/>
        <a:p>
          <a:endParaRPr lang="en-US" sz="3000"/>
        </a:p>
      </dgm:t>
    </dgm:pt>
    <dgm:pt modelId="{A252313C-A8A9-425A-BF9C-84349A950654}" type="sibTrans" cxnId="{FE534C0A-2376-4233-A262-C43BC5E85A1D}">
      <dgm:prSet/>
      <dgm:spPr/>
      <dgm:t>
        <a:bodyPr/>
        <a:lstStyle/>
        <a:p>
          <a:endParaRPr lang="en-US" sz="3000"/>
        </a:p>
      </dgm:t>
    </dgm:pt>
    <dgm:pt modelId="{F8F5727C-4FFD-492E-9947-5825A4AE2435}">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
            <a:spcAft>
              <a:spcPts val="300"/>
            </a:spcAft>
            <a:buFont typeface="Wingdings" panose="05000000000000000000" pitchFamily="2" charset="2"/>
            <a:buChar char="Ø"/>
          </a:pPr>
          <a:r>
            <a:rPr lang="en-US" sz="2200" dirty="0">
              <a:solidFill>
                <a:schemeClr val="tx1"/>
              </a:solidFill>
            </a:rPr>
            <a:t>Make sure to </a:t>
          </a:r>
          <a:r>
            <a:rPr lang="en-US" sz="2200" dirty="0">
              <a:solidFill>
                <a:srgbClr val="C00000"/>
              </a:solidFill>
            </a:rPr>
            <a:t>date and time stamp </a:t>
          </a:r>
          <a:r>
            <a:rPr lang="en-US" sz="2200" dirty="0">
              <a:solidFill>
                <a:schemeClr val="tx1"/>
              </a:solidFill>
            </a:rPr>
            <a:t>your Bid package using the machine at the Front Lobby. Then hand your Bid package to the security guard.</a:t>
          </a:r>
          <a:endParaRPr lang="en-US" sz="2200" dirty="0">
            <a:solidFill>
              <a:srgbClr val="FF0000"/>
            </a:solidFill>
          </a:endParaRPr>
        </a:p>
      </dgm:t>
    </dgm:pt>
    <dgm:pt modelId="{DF23AB39-3149-4CB5-88CD-BCED2D4C0765}" type="parTrans" cxnId="{4AFED243-FC74-48D1-A382-A6CB6CC77610}">
      <dgm:prSet/>
      <dgm:spPr/>
      <dgm:t>
        <a:bodyPr/>
        <a:lstStyle/>
        <a:p>
          <a:endParaRPr lang="en-US" sz="3000"/>
        </a:p>
      </dgm:t>
    </dgm:pt>
    <dgm:pt modelId="{AC47D03F-97BE-466A-83BE-E3E809EE5480}" type="sibTrans" cxnId="{4AFED243-FC74-48D1-A382-A6CB6CC77610}">
      <dgm:prSet/>
      <dgm:spPr/>
      <dgm:t>
        <a:bodyPr/>
        <a:lstStyle/>
        <a:p>
          <a:endParaRPr lang="en-US" sz="3000"/>
        </a:p>
      </dgm:t>
    </dgm:pt>
    <dgm:pt modelId="{9938C549-5397-42F5-8E6F-DB81A2D3181D}">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
            <a:spcAft>
              <a:spcPts val="300"/>
            </a:spcAft>
            <a:buFont typeface="Wingdings" panose="05000000000000000000" pitchFamily="2" charset="2"/>
            <a:buChar char="Ø"/>
          </a:pPr>
          <a:r>
            <a:rPr lang="en-US" sz="2200" dirty="0">
              <a:solidFill>
                <a:schemeClr val="tx1"/>
              </a:solidFill>
            </a:rPr>
            <a:t>Bid Forms that are </a:t>
          </a:r>
          <a:r>
            <a:rPr lang="en-US" sz="2200" dirty="0">
              <a:solidFill>
                <a:srgbClr val="C00000"/>
              </a:solidFill>
            </a:rPr>
            <a:t>not legible </a:t>
          </a:r>
          <a:r>
            <a:rPr lang="en-US" sz="2200" dirty="0">
              <a:solidFill>
                <a:schemeClr val="tx1"/>
              </a:solidFill>
            </a:rPr>
            <a:t>will be considered Non-Responsive.</a:t>
          </a:r>
        </a:p>
      </dgm:t>
    </dgm:pt>
    <dgm:pt modelId="{19DA14D8-808E-49CE-80AB-B935E3CAFA03}" type="parTrans" cxnId="{413A8AA5-2EE1-4560-A114-5242F604FD4D}">
      <dgm:prSet/>
      <dgm:spPr/>
      <dgm:t>
        <a:bodyPr/>
        <a:lstStyle/>
        <a:p>
          <a:endParaRPr lang="en-US" sz="3000"/>
        </a:p>
      </dgm:t>
    </dgm:pt>
    <dgm:pt modelId="{140D6F4F-C179-4FC2-B3D0-01044A639D48}" type="sibTrans" cxnId="{413A8AA5-2EE1-4560-A114-5242F604FD4D}">
      <dgm:prSet/>
      <dgm:spPr/>
      <dgm:t>
        <a:bodyPr/>
        <a:lstStyle/>
        <a:p>
          <a:endParaRPr lang="en-US" sz="3000"/>
        </a:p>
      </dgm:t>
    </dgm:pt>
    <dgm:pt modelId="{0D832AFB-BA21-4AE0-AA52-D2B0C7E3673E}">
      <dgm:prSet custT="1"/>
      <dgm:spPr/>
      <dgm:t>
        <a:bodyPr/>
        <a:lstStyle/>
        <a:p>
          <a:pPr algn="ctr">
            <a:spcAft>
              <a:spcPts val="0"/>
            </a:spcAft>
          </a:pPr>
          <a:r>
            <a:rPr lang="en-US" sz="2800" dirty="0">
              <a:solidFill>
                <a:schemeClr val="bg1"/>
              </a:solidFill>
            </a:rPr>
            <a:t>BID</a:t>
          </a:r>
        </a:p>
        <a:p>
          <a:pPr algn="ctr">
            <a:spcAft>
              <a:spcPts val="0"/>
            </a:spcAft>
          </a:pPr>
          <a:r>
            <a:rPr lang="en-US" sz="2800" dirty="0">
              <a:solidFill>
                <a:schemeClr val="bg1"/>
              </a:solidFill>
            </a:rPr>
            <a:t>OPENING</a:t>
          </a:r>
        </a:p>
      </dgm:t>
    </dgm:pt>
    <dgm:pt modelId="{09A3146F-1330-445C-B2A3-EEAEEADAA7CD}" type="sibTrans" cxnId="{A8A1E435-3F66-48C9-BBB7-231395020EEC}">
      <dgm:prSet/>
      <dgm:spPr/>
      <dgm:t>
        <a:bodyPr/>
        <a:lstStyle/>
        <a:p>
          <a:endParaRPr lang="en-US" sz="3000"/>
        </a:p>
      </dgm:t>
    </dgm:pt>
    <dgm:pt modelId="{0F505FBF-2041-47E2-872D-17B390FDF096}" type="parTrans" cxnId="{A8A1E435-3F66-48C9-BBB7-231395020EEC}">
      <dgm:prSet/>
      <dgm:spPr/>
      <dgm:t>
        <a:bodyPr/>
        <a:lstStyle/>
        <a:p>
          <a:endParaRPr lang="en-US" sz="3000"/>
        </a:p>
      </dgm:t>
    </dgm:pt>
    <dgm:pt modelId="{09D1CE3A-25AA-4001-B64F-FCC29823AF38}">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
            <a:spcAft>
              <a:spcPts val="300"/>
            </a:spcAft>
            <a:buFont typeface="Wingdings" panose="05000000000000000000" pitchFamily="2" charset="2"/>
            <a:buChar char="Ø"/>
          </a:pPr>
          <a:r>
            <a:rPr lang="en-US" sz="2200" dirty="0">
              <a:solidFill>
                <a:schemeClr val="tx1"/>
              </a:solidFill>
              <a:latin typeface="Calibri" panose="020F0502020204030204" pitchFamily="34" charset="0"/>
              <a:cs typeface="Calibri" panose="020F0502020204030204" pitchFamily="34" charset="0"/>
            </a:rPr>
            <a:t>Date – Friday, December 18, 2020</a:t>
          </a:r>
        </a:p>
      </dgm:t>
    </dgm:pt>
    <dgm:pt modelId="{59D88FBD-A494-47C9-8C3F-DE517B04CB10}" type="parTrans" cxnId="{13E29413-83EE-4E7A-B129-676083225A4D}">
      <dgm:prSet/>
      <dgm:spPr/>
      <dgm:t>
        <a:bodyPr/>
        <a:lstStyle/>
        <a:p>
          <a:endParaRPr lang="en-US"/>
        </a:p>
      </dgm:t>
    </dgm:pt>
    <dgm:pt modelId="{91EBCE0A-0BDB-473D-ACC6-6B658ACCDE9C}" type="sibTrans" cxnId="{13E29413-83EE-4E7A-B129-676083225A4D}">
      <dgm:prSet/>
      <dgm:spPr/>
      <dgm:t>
        <a:bodyPr/>
        <a:lstStyle/>
        <a:p>
          <a:endParaRPr lang="en-US"/>
        </a:p>
      </dgm:t>
    </dgm:pt>
    <dgm:pt modelId="{C3AB6A35-032C-4D8E-ACD1-AA1822EAFBE8}">
      <dgm:prSet custT="1"/>
      <dgm:spPr/>
      <dgm:t>
        <a:bodyPr lIns="137160" tIns="137160" rIns="182880" bIns="137160"/>
        <a:lstStyle/>
        <a:p>
          <a:pPr marL="342900" indent="-342900" algn="just">
            <a:spcAft>
              <a:spcPts val="300"/>
            </a:spcAft>
            <a:buFont typeface="Wingdings" panose="05000000000000000000" pitchFamily="2" charset="2"/>
            <a:buChar char="Ø"/>
          </a:pPr>
          <a:r>
            <a:rPr lang="en-US" sz="2200" dirty="0">
              <a:solidFill>
                <a:schemeClr val="tx1"/>
              </a:solidFill>
              <a:latin typeface="Calibri" panose="020F0502020204030204" pitchFamily="34" charset="0"/>
              <a:cs typeface="Calibri" panose="020F0502020204030204" pitchFamily="34" charset="0"/>
            </a:rPr>
            <a:t>Time – 2:00 P.M.</a:t>
          </a:r>
          <a:endParaRPr lang="en-US" sz="2200" i="1" dirty="0">
            <a:solidFill>
              <a:srgbClr val="C00000"/>
            </a:solidFill>
            <a:latin typeface="Calibri" panose="020F0502020204030204" pitchFamily="34" charset="0"/>
            <a:cs typeface="Calibri" panose="020F0502020204030204" pitchFamily="34" charset="0"/>
          </a:endParaRPr>
        </a:p>
      </dgm:t>
    </dgm:pt>
    <dgm:pt modelId="{EB03692A-7969-4DB3-BDBA-510638F15849}" type="parTrans" cxnId="{A86722B7-0327-4F10-B995-C0F40153CF54}">
      <dgm:prSet/>
      <dgm:spPr/>
      <dgm:t>
        <a:bodyPr/>
        <a:lstStyle/>
        <a:p>
          <a:endParaRPr lang="en-US"/>
        </a:p>
      </dgm:t>
    </dgm:pt>
    <dgm:pt modelId="{F049BE10-0507-4FBB-B555-262EE911C231}" type="sibTrans" cxnId="{A86722B7-0327-4F10-B995-C0F40153CF54}">
      <dgm:prSet/>
      <dgm:spPr/>
      <dgm:t>
        <a:bodyPr/>
        <a:lstStyle/>
        <a:p>
          <a:endParaRPr lang="en-US"/>
        </a:p>
      </dgm:t>
    </dgm:pt>
    <dgm:pt modelId="{DB1F26D1-A030-4CB1-8CBD-38A9C1720FAB}">
      <dgm:prSet custT="1"/>
      <dgm:spPr/>
      <dgm:t>
        <a:bodyPr lIns="137160" tIns="137160" rIns="182880" bIns="137160"/>
        <a:lstStyle/>
        <a:p>
          <a:pPr marL="342900" indent="-342900" algn="just">
            <a:spcAft>
              <a:spcPct val="15000"/>
            </a:spcAft>
            <a:buNone/>
          </a:pPr>
          <a:r>
            <a:rPr lang="en-US" sz="2200" b="1" u="sng" dirty="0">
              <a:solidFill>
                <a:srgbClr val="C00000"/>
              </a:solidFill>
              <a:latin typeface="Calibri" panose="020F0502020204030204" pitchFamily="34" charset="0"/>
              <a:cs typeface="Calibri" panose="020F0502020204030204" pitchFamily="34" charset="0"/>
            </a:rPr>
            <a:t>Remember</a:t>
          </a:r>
          <a:r>
            <a:rPr lang="en-US" sz="2200" dirty="0">
              <a:solidFill>
                <a:srgbClr val="C00000"/>
              </a:solidFill>
              <a:latin typeface="Calibri" panose="020F0502020204030204" pitchFamily="34" charset="0"/>
              <a:cs typeface="Calibri" panose="020F0502020204030204" pitchFamily="34" charset="0"/>
            </a:rPr>
            <a:t>:</a:t>
          </a:r>
        </a:p>
      </dgm:t>
    </dgm:pt>
    <dgm:pt modelId="{2FD66033-F9B7-4FF3-A8E2-D1756A24D918}" type="parTrans" cxnId="{E0A629F0-530D-463A-AD84-580CEA46279F}">
      <dgm:prSet/>
      <dgm:spPr/>
      <dgm:t>
        <a:bodyPr/>
        <a:lstStyle/>
        <a:p>
          <a:endParaRPr lang="en-US"/>
        </a:p>
      </dgm:t>
    </dgm:pt>
    <dgm:pt modelId="{9D9E2E78-874D-4A31-8BCF-74257B643686}" type="sibTrans" cxnId="{E0A629F0-530D-463A-AD84-580CEA46279F}">
      <dgm:prSet/>
      <dgm:spPr/>
      <dgm:t>
        <a:bodyPr/>
        <a:lstStyle/>
        <a:p>
          <a:endParaRPr lang="en-US"/>
        </a:p>
      </dgm:t>
    </dgm:pt>
    <dgm:pt modelId="{C4CFB05E-9B37-4AED-A931-A1A9324D87EF}">
      <dgm:prSet custT="1"/>
      <dgm:spPr/>
      <dgm:t>
        <a:bodyPr lIns="137160" tIns="137160" rIns="182880" bIns="137160"/>
        <a:lstStyle/>
        <a:p>
          <a:pPr marL="342900" indent="-342900" algn="just">
            <a:spcAft>
              <a:spcPts val="400"/>
            </a:spcAft>
            <a:buFont typeface="Wingdings" panose="05000000000000000000" pitchFamily="2" charset="2"/>
            <a:buChar char="Ø"/>
          </a:pPr>
          <a:r>
            <a:rPr lang="en-US" sz="2200" b="1" dirty="0">
              <a:solidFill>
                <a:schemeClr val="tx1"/>
              </a:solidFill>
              <a:latin typeface="Calibri" panose="020F0502020204030204" pitchFamily="34" charset="0"/>
              <a:cs typeface="Calibri" panose="020F0502020204030204" pitchFamily="34" charset="0"/>
              <a:hlinkClick xmlns:r="http://schemas.openxmlformats.org/officeDocument/2006/relationships" r:id="rId1" action="ppaction://hlinkfile">
                <a:extLst>
                  <a:ext uri="{A12FA001-AC4F-418D-AE19-62706E023703}">
                    <ahyp:hlinkClr xmlns:ahyp="http://schemas.microsoft.com/office/drawing/2018/hyperlinkcolor" val="tx"/>
                  </a:ext>
                </a:extLst>
              </a:hlinkClick>
            </a:rPr>
            <a:t>Section 1.4</a:t>
          </a:r>
          <a:r>
            <a:rPr lang="en-US" sz="2200" b="1"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states that </a:t>
          </a:r>
          <a:r>
            <a:rPr lang="en-US" sz="2200" b="0" i="0" dirty="0">
              <a:solidFill>
                <a:schemeClr val="tx1"/>
              </a:solidFill>
              <a:latin typeface="Calibri" panose="020F0502020204030204" pitchFamily="34" charset="0"/>
              <a:cs typeface="Calibri" panose="020F0502020204030204" pitchFamily="34" charset="0"/>
            </a:rPr>
            <a:t>“</a:t>
          </a:r>
          <a:r>
            <a:rPr lang="en-US" sz="2200" b="0" i="1" dirty="0">
              <a:solidFill>
                <a:srgbClr val="C00000"/>
              </a:solidFill>
              <a:latin typeface="Calibri" panose="020F0502020204030204" pitchFamily="34" charset="0"/>
              <a:cs typeface="Calibri" panose="020F0502020204030204" pitchFamily="34" charset="0"/>
            </a:rPr>
            <a:t>All Bids shall be enclosed in a </a:t>
          </a:r>
          <a:r>
            <a:rPr lang="en-US" sz="2200" b="0" i="1" u="sng" dirty="0">
              <a:solidFill>
                <a:srgbClr val="C00000"/>
              </a:solidFill>
              <a:latin typeface="Calibri" panose="020F0502020204030204" pitchFamily="34" charset="0"/>
              <a:cs typeface="Calibri" panose="020F0502020204030204" pitchFamily="34" charset="0"/>
            </a:rPr>
            <a:t>sealed envelope</a:t>
          </a:r>
          <a:r>
            <a:rPr lang="en-US" sz="2200" b="0" i="1" u="none" dirty="0">
              <a:solidFill>
                <a:srgbClr val="C00000"/>
              </a:solidFill>
              <a:latin typeface="Calibri" panose="020F0502020204030204" pitchFamily="34" charset="0"/>
              <a:cs typeface="Calibri" panose="020F0502020204030204" pitchFamily="34" charset="0"/>
            </a:rPr>
            <a:t> </a:t>
          </a:r>
          <a:r>
            <a:rPr lang="en-US" sz="2200" b="0" i="1" dirty="0">
              <a:solidFill>
                <a:srgbClr val="C00000"/>
              </a:solidFill>
              <a:latin typeface="Calibri" panose="020F0502020204030204" pitchFamily="34" charset="0"/>
              <a:cs typeface="Calibri" panose="020F0502020204030204" pitchFamily="34" charset="0"/>
            </a:rPr>
            <a:t>bearing the Contract number, the title of the Project, the date and hour of the Bid opening, and the name of the Bidder</a:t>
          </a:r>
          <a:r>
            <a:rPr lang="en-US" sz="2200" b="0" i="0" dirty="0">
              <a:solidFill>
                <a:schemeClr val="tx1"/>
              </a:solidFill>
              <a:latin typeface="Calibri" panose="020F0502020204030204" pitchFamily="34" charset="0"/>
              <a:cs typeface="Calibri" panose="020F0502020204030204" pitchFamily="34" charset="0"/>
            </a:rPr>
            <a:t>.”</a:t>
          </a:r>
          <a:endParaRPr lang="en-US" sz="2200" b="0" i="0" dirty="0">
            <a:latin typeface="Calibri" panose="020F0502020204030204" pitchFamily="34" charset="0"/>
            <a:cs typeface="Calibri" panose="020F0502020204030204" pitchFamily="34" charset="0"/>
          </a:endParaRPr>
        </a:p>
      </dgm:t>
    </dgm:pt>
    <dgm:pt modelId="{472BE356-A01F-4892-8A7F-2897BD33AA94}" type="parTrans" cxnId="{3F5E36CF-0C53-4317-BFEB-E5C7D9381747}">
      <dgm:prSet/>
      <dgm:spPr/>
      <dgm:t>
        <a:bodyPr/>
        <a:lstStyle/>
        <a:p>
          <a:endParaRPr lang="en-US"/>
        </a:p>
      </dgm:t>
    </dgm:pt>
    <dgm:pt modelId="{23BC5FA1-0B94-4DA4-8BB0-050D4B1A83C8}" type="sibTrans" cxnId="{3F5E36CF-0C53-4317-BFEB-E5C7D9381747}">
      <dgm:prSet/>
      <dgm:spPr/>
      <dgm:t>
        <a:bodyPr/>
        <a:lstStyle/>
        <a:p>
          <a:endParaRPr lang="en-US"/>
        </a:p>
      </dgm:t>
    </dgm:pt>
    <dgm:pt modelId="{5B557B05-FE98-4C43-909D-297011FCD8A0}">
      <dgm:prSet custT="1"/>
      <dgm:spPr/>
      <dgm:t>
        <a:bodyPr lIns="137160" tIns="137160" rIns="182880" bIns="137160"/>
        <a:lstStyle/>
        <a:p>
          <a:pPr marL="342900" indent="-342900" algn="just">
            <a:spcAft>
              <a:spcPts val="0"/>
            </a:spcAft>
            <a:buFont typeface="Wingdings" panose="05000000000000000000" pitchFamily="2" charset="2"/>
            <a:buChar char="Ø"/>
          </a:pPr>
          <a:r>
            <a:rPr lang="en-US" sz="2200" b="1" dirty="0">
              <a:solidFill>
                <a:schemeClr val="tx1"/>
              </a:solidFill>
              <a:latin typeface="Calibri" panose="020F0502020204030204" pitchFamily="34" charset="0"/>
              <a:cs typeface="Calibri" panose="020F0502020204030204" pitchFamily="34" charset="0"/>
              <a:hlinkClick xmlns:r="http://schemas.openxmlformats.org/officeDocument/2006/relationships" r:id="rId2" action="ppaction://hlinkfile">
                <a:extLst>
                  <a:ext uri="{A12FA001-AC4F-418D-AE19-62706E023703}">
                    <ahyp:hlinkClr xmlns:ahyp="http://schemas.microsoft.com/office/drawing/2018/hyperlinkcolor" val="tx"/>
                  </a:ext>
                </a:extLst>
              </a:hlinkClick>
            </a:rPr>
            <a:t>Section 3.11.1</a:t>
          </a:r>
          <a:r>
            <a:rPr lang="en-US" sz="2200" b="1"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states that </a:t>
          </a:r>
          <a:r>
            <a:rPr lang="en-US" sz="2200" b="0" i="1" dirty="0">
              <a:solidFill>
                <a:schemeClr val="tx1"/>
              </a:solidFill>
              <a:latin typeface="Calibri" panose="020F0502020204030204" pitchFamily="34" charset="0"/>
              <a:cs typeface="Calibri" panose="020F0502020204030204" pitchFamily="34" charset="0"/>
            </a:rPr>
            <a:t>“</a:t>
          </a:r>
          <a:r>
            <a:rPr lang="en-US" sz="2200" b="0" i="1" dirty="0">
              <a:solidFill>
                <a:srgbClr val="C00000"/>
              </a:solidFill>
              <a:latin typeface="Calibri" panose="020F0502020204030204" pitchFamily="34" charset="0"/>
              <a:cs typeface="Calibri" panose="020F0502020204030204" pitchFamily="34" charset="0"/>
            </a:rPr>
            <a:t>Bids received after the Bid Opening will not be considered. A late Bid will be returned to the Bidder unopened</a:t>
          </a:r>
          <a:r>
            <a:rPr lang="en-US" sz="2200" b="0" i="1" dirty="0">
              <a:solidFill>
                <a:schemeClr val="tx1"/>
              </a:solidFill>
              <a:latin typeface="Calibri" panose="020F0502020204030204" pitchFamily="34" charset="0"/>
              <a:cs typeface="Calibri" panose="020F0502020204030204" pitchFamily="34" charset="0"/>
            </a:rPr>
            <a:t>.”</a:t>
          </a:r>
          <a:endParaRPr lang="en-US" sz="2200" b="0" i="1" dirty="0">
            <a:latin typeface="Calibri" panose="020F0502020204030204" pitchFamily="34" charset="0"/>
            <a:cs typeface="Calibri" panose="020F0502020204030204" pitchFamily="34" charset="0"/>
          </a:endParaRPr>
        </a:p>
      </dgm:t>
    </dgm:pt>
    <dgm:pt modelId="{AC7B7998-9E76-46B3-A7BD-81A0D45E822C}" type="parTrans" cxnId="{E3FD6E7B-E677-454B-A987-5408FDEBB964}">
      <dgm:prSet/>
      <dgm:spPr/>
      <dgm:t>
        <a:bodyPr/>
        <a:lstStyle/>
        <a:p>
          <a:endParaRPr lang="en-US"/>
        </a:p>
      </dgm:t>
    </dgm:pt>
    <dgm:pt modelId="{DE78C335-F0CB-4013-823B-5948241C970C}" type="sibTrans" cxnId="{E3FD6E7B-E677-454B-A987-5408FDEBB964}">
      <dgm:prSet/>
      <dgm:spPr/>
      <dgm:t>
        <a:bodyPr/>
        <a:lstStyle/>
        <a:p>
          <a:endParaRPr lang="en-US"/>
        </a:p>
      </dgm:t>
    </dgm:pt>
    <dgm:pt modelId="{59BCFD61-B4C7-4CED-A73C-ECCAB1483A63}">
      <dgm:prSet custT="1"/>
      <dgm:spPr/>
      <dgm:t>
        <a:bodyPr lIns="137160" tIns="137160" rIns="182880" bIns="137160"/>
        <a:lstStyle/>
        <a:p>
          <a:pPr marL="342900" indent="-342900" algn="just">
            <a:spcAft>
              <a:spcPts val="0"/>
            </a:spcAft>
            <a:buFont typeface="Wingdings" panose="05000000000000000000" pitchFamily="2" charset="2"/>
            <a:buChar char="Ø"/>
          </a:pPr>
          <a:r>
            <a:rPr lang="en-US" sz="2200" dirty="0">
              <a:solidFill>
                <a:schemeClr val="tx1"/>
              </a:solidFill>
              <a:latin typeface="Calibri" panose="020F0502020204030204" pitchFamily="34" charset="0"/>
              <a:cs typeface="Calibri" panose="020F0502020204030204" pitchFamily="34" charset="0"/>
            </a:rPr>
            <a:t>Location - 3331 North First Street, Building B</a:t>
          </a:r>
          <a:endParaRPr lang="en-US" sz="2200" dirty="0">
            <a:latin typeface="Calibri" panose="020F0502020204030204" pitchFamily="34" charset="0"/>
            <a:cs typeface="Calibri" panose="020F0502020204030204" pitchFamily="34" charset="0"/>
          </a:endParaRPr>
        </a:p>
      </dgm:t>
    </dgm:pt>
    <dgm:pt modelId="{FBFC1312-F983-4189-88C9-8CED1CC22159}" type="sibTrans" cxnId="{614128D5-5F2B-4D08-8856-9E747417538D}">
      <dgm:prSet/>
      <dgm:spPr/>
      <dgm:t>
        <a:bodyPr/>
        <a:lstStyle/>
        <a:p>
          <a:endParaRPr lang="en-US"/>
        </a:p>
      </dgm:t>
    </dgm:pt>
    <dgm:pt modelId="{9B04DA29-5490-48DE-B13D-29558DCC7BE3}" type="parTrans" cxnId="{614128D5-5F2B-4D08-8856-9E747417538D}">
      <dgm:prSet/>
      <dgm:spPr/>
      <dgm:t>
        <a:bodyPr/>
        <a:lstStyle/>
        <a:p>
          <a:endParaRPr lang="en-US"/>
        </a:p>
      </dgm:t>
    </dgm:pt>
    <dgm:pt modelId="{A9F0A0C4-E551-4D37-87AB-0A70A79F9D99}">
      <dgm:prSet custT="1"/>
      <dgm:spPr/>
      <dgm:t>
        <a:bodyPr lIns="137160" tIns="137160" rIns="182880" bIns="137160"/>
        <a:lstStyle/>
        <a:p>
          <a:pPr marL="1485900" indent="0" algn="just">
            <a:spcAft>
              <a:spcPts val="400"/>
            </a:spcAft>
            <a:buNone/>
          </a:pPr>
          <a:r>
            <a:rPr lang="en-US" sz="2200" dirty="0">
              <a:solidFill>
                <a:schemeClr val="tx1"/>
              </a:solidFill>
              <a:latin typeface="Calibri" panose="020F0502020204030204" pitchFamily="34" charset="0"/>
              <a:cs typeface="Calibri" panose="020F0502020204030204" pitchFamily="34" charset="0"/>
            </a:rPr>
            <a:t>San José, </a:t>
          </a:r>
          <a:r>
            <a:rPr lang="en-US" sz="2200" dirty="0">
              <a:solidFill>
                <a:prstClr val="black"/>
              </a:solidFill>
              <a:latin typeface="Calibri" panose="020F0502020204030204" pitchFamily="34" charset="0"/>
              <a:ea typeface="+mn-ea"/>
              <a:cs typeface="Calibri" panose="020F0502020204030204" pitchFamily="34" charset="0"/>
            </a:rPr>
            <a:t>California</a:t>
          </a:r>
          <a:r>
            <a:rPr lang="en-US" sz="2200" dirty="0">
              <a:solidFill>
                <a:schemeClr val="tx1"/>
              </a:solidFill>
              <a:latin typeface="Calibri" panose="020F0502020204030204" pitchFamily="34" charset="0"/>
              <a:cs typeface="Calibri" panose="020F0502020204030204" pitchFamily="34" charset="0"/>
            </a:rPr>
            <a:t> 95134-1927</a:t>
          </a:r>
          <a:endParaRPr lang="en-US" sz="2200" dirty="0">
            <a:latin typeface="Calibri" panose="020F0502020204030204" pitchFamily="34" charset="0"/>
            <a:cs typeface="Calibri" panose="020F0502020204030204" pitchFamily="34" charset="0"/>
          </a:endParaRPr>
        </a:p>
      </dgm:t>
    </dgm:pt>
    <dgm:pt modelId="{B7A41F0E-A3C4-44FE-83E3-8475A4ECED41}" type="parTrans" cxnId="{31B9507F-B644-4B1B-A09A-026510AA2A48}">
      <dgm:prSet/>
      <dgm:spPr/>
      <dgm:t>
        <a:bodyPr/>
        <a:lstStyle/>
        <a:p>
          <a:endParaRPr lang="en-US"/>
        </a:p>
      </dgm:t>
    </dgm:pt>
    <dgm:pt modelId="{3125F33F-9DCC-4A1A-9211-AEB3B269033D}" type="sibTrans" cxnId="{31B9507F-B644-4B1B-A09A-026510AA2A48}">
      <dgm:prSet/>
      <dgm:spPr/>
      <dgm:t>
        <a:bodyPr/>
        <a:lstStyle/>
        <a:p>
          <a:endParaRPr lang="en-US"/>
        </a:p>
      </dgm:t>
    </dgm:pt>
    <dgm:pt modelId="{4A1A302A-9E66-4797-88DD-5E5B207A6B6D}">
      <dgm:prSet custT="1"/>
      <dgm:spPr/>
      <dgm:t>
        <a:bodyPr lIns="137160" tIns="137160" rIns="182880" bIns="137160"/>
        <a:lstStyle/>
        <a:p>
          <a:pPr marL="1485900" indent="0" algn="just">
            <a:spcAft>
              <a:spcPts val="400"/>
            </a:spcAft>
            <a:buNone/>
          </a:pPr>
          <a:r>
            <a:rPr lang="en-US" sz="2200" b="1" dirty="0">
              <a:solidFill>
                <a:srgbClr val="FF0000"/>
              </a:solidFill>
              <a:latin typeface="Calibri" panose="020F0502020204030204" pitchFamily="34" charset="0"/>
              <a:cs typeface="Calibri" panose="020F0502020204030204" pitchFamily="34" charset="0"/>
            </a:rPr>
            <a:t>Conference Room B104</a:t>
          </a:r>
        </a:p>
      </dgm:t>
    </dgm:pt>
    <dgm:pt modelId="{39B38E12-F6F8-46F8-AD47-A921729A5950}" type="parTrans" cxnId="{705D383C-1EA7-4ECF-AB92-15BABEDDC75D}">
      <dgm:prSet/>
      <dgm:spPr/>
      <dgm:t>
        <a:bodyPr/>
        <a:lstStyle/>
        <a:p>
          <a:endParaRPr lang="en-US"/>
        </a:p>
      </dgm:t>
    </dgm:pt>
    <dgm:pt modelId="{586F26D5-FB2A-4944-831B-251493AEA29A}" type="sibTrans" cxnId="{705D383C-1EA7-4ECF-AB92-15BABEDDC75D}">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6D210837-4CCE-462C-802A-B6A6342A307F}" type="pres">
      <dgm:prSet presAssocID="{0D832AFB-BA21-4AE0-AA52-D2B0C7E3673E}" presName="linNode" presStyleCnt="0"/>
      <dgm:spPr/>
    </dgm:pt>
    <dgm:pt modelId="{A73C53A0-0C34-496B-8C69-3875DBC6523D}" type="pres">
      <dgm:prSet presAssocID="{0D832AFB-BA21-4AE0-AA52-D2B0C7E3673E}" presName="parTx" presStyleLbl="revTx" presStyleIdx="0" presStyleCnt="2" custScaleX="95283" custLinFactNeighborX="17107" custLinFactNeighborY="-4674">
        <dgm:presLayoutVars>
          <dgm:chMax val="1"/>
          <dgm:bulletEnabled val="1"/>
        </dgm:presLayoutVars>
      </dgm:prSet>
      <dgm:spPr/>
    </dgm:pt>
    <dgm:pt modelId="{2C7BF318-4D07-4CC5-A4C9-A2C6A51BD116}" type="pres">
      <dgm:prSet presAssocID="{0D832AFB-BA21-4AE0-AA52-D2B0C7E3673E}" presName="bracket" presStyleLbl="parChTrans1D1" presStyleIdx="0" presStyleCnt="2" custScaleY="101846" custLinFactNeighborX="-50650" custLinFactNeighborY="-2779"/>
      <dgm:spPr>
        <a:ln>
          <a:solidFill>
            <a:srgbClr val="075994"/>
          </a:solidFill>
        </a:ln>
      </dgm:spPr>
    </dgm:pt>
    <dgm:pt modelId="{CE13C43E-7C3E-4BC4-89AE-8FE423211520}" type="pres">
      <dgm:prSet presAssocID="{0D832AFB-BA21-4AE0-AA52-D2B0C7E3673E}" presName="spH" presStyleCnt="0"/>
      <dgm:spPr/>
    </dgm:pt>
    <dgm:pt modelId="{96DB564A-9107-451E-B09F-8C8FBFA1D23E}" type="pres">
      <dgm:prSet presAssocID="{0D832AFB-BA21-4AE0-AA52-D2B0C7E3673E}" presName="desTx" presStyleLbl="node1" presStyleIdx="0" presStyleCnt="2" custScaleX="113061" custScaleY="101881" custLinFactX="-177" custLinFactNeighborX="-100000" custLinFactNeighborY="-2728">
        <dgm:presLayoutVars>
          <dgm:bulletEnabled val="1"/>
        </dgm:presLayoutVars>
      </dgm:prSet>
      <dgm:spPr/>
    </dgm:pt>
    <dgm:pt modelId="{31E00FE6-A8A2-4E0E-ADC2-8983A630947E}" type="pres">
      <dgm:prSet presAssocID="{09A3146F-1330-445C-B2A3-EEAEEADAA7CD}" presName="spV" presStyleCnt="0"/>
      <dgm:spPr/>
    </dgm:pt>
    <dgm:pt modelId="{5EECB3F3-A248-4857-8D6B-92ADFC4CB623}" type="pres">
      <dgm:prSet presAssocID="{447D5A41-BE51-48B3-A1D2-71E633A53B7E}" presName="linNode" presStyleCnt="0"/>
      <dgm:spPr/>
    </dgm:pt>
    <dgm:pt modelId="{46623783-2FA6-4662-85BC-08D74DF59284}" type="pres">
      <dgm:prSet presAssocID="{447D5A41-BE51-48B3-A1D2-71E633A53B7E}" presName="parTx" presStyleLbl="revTx" presStyleIdx="1" presStyleCnt="2" custScaleX="96022" custLinFactNeighborX="19289" custLinFactNeighborY="-13259">
        <dgm:presLayoutVars>
          <dgm:chMax val="1"/>
          <dgm:bulletEnabled val="1"/>
        </dgm:presLayoutVars>
      </dgm:prSet>
      <dgm:spPr/>
    </dgm:pt>
    <dgm:pt modelId="{681BA9F5-E543-4080-8A93-C9369E0F6624}" type="pres">
      <dgm:prSet presAssocID="{447D5A41-BE51-48B3-A1D2-71E633A53B7E}" presName="bracket" presStyleLbl="parChTrans1D1" presStyleIdx="1" presStyleCnt="2" custScaleY="100158" custLinFactNeighborX="-57481" custLinFactNeighborY="-4146"/>
      <dgm:spPr>
        <a:ln>
          <a:solidFill>
            <a:srgbClr val="075994"/>
          </a:solidFill>
        </a:ln>
      </dgm:spPr>
    </dgm:pt>
    <dgm:pt modelId="{D09F3320-9C31-44F0-AA85-2D80F4732793}" type="pres">
      <dgm:prSet presAssocID="{447D5A41-BE51-48B3-A1D2-71E633A53B7E}" presName="spH" presStyleCnt="0"/>
      <dgm:spPr/>
    </dgm:pt>
    <dgm:pt modelId="{4AC737DA-1139-4F74-BEC5-E86E93131340}" type="pres">
      <dgm:prSet presAssocID="{447D5A41-BE51-48B3-A1D2-71E633A53B7E}" presName="desTx" presStyleLbl="node1" presStyleIdx="1" presStyleCnt="2" custScaleX="113116" custLinFactX="-402" custLinFactNeighborX="-100000" custLinFactNeighborY="-4225">
        <dgm:presLayoutVars>
          <dgm:bulletEnabled val="1"/>
        </dgm:presLayoutVars>
      </dgm:prSet>
      <dgm:spPr/>
    </dgm:pt>
  </dgm:ptLst>
  <dgm:cxnLst>
    <dgm:cxn modelId="{FE534C0A-2376-4233-A262-C43BC5E85A1D}" srcId="{447D5A41-BE51-48B3-A1D2-71E633A53B7E}" destId="{F41622B1-7BF8-4D5D-9906-3A7FD3C94067}" srcOrd="1" destOrd="0" parTransId="{75AB3669-34F9-4264-A40E-9053DC76C5A5}" sibTransId="{A252313C-A8A9-425A-BF9C-84349A950654}"/>
    <dgm:cxn modelId="{13E29413-83EE-4E7A-B129-676083225A4D}" srcId="{0D832AFB-BA21-4AE0-AA52-D2B0C7E3673E}" destId="{09D1CE3A-25AA-4001-B64F-FCC29823AF38}" srcOrd="0" destOrd="0" parTransId="{59D88FBD-A494-47C9-8C3F-DE517B04CB10}" sibTransId="{91EBCE0A-0BDB-473D-ACC6-6B658ACCDE9C}"/>
    <dgm:cxn modelId="{3A7D2318-94A1-45D6-9560-E586FA69496B}" type="presOf" srcId="{9938C549-5397-42F5-8E6F-DB81A2D3181D}" destId="{4AC737DA-1139-4F74-BEC5-E86E93131340}" srcOrd="0" destOrd="3" presId="urn:diagrams.loki3.com/BracketList"/>
    <dgm:cxn modelId="{4FF8AB1D-4C6C-42D0-A5C1-9FD6DEE17D2A}" type="presOf" srcId="{447D5A41-BE51-48B3-A1D2-71E633A53B7E}" destId="{46623783-2FA6-4662-85BC-08D74DF59284}" srcOrd="0" destOrd="0" presId="urn:diagrams.loki3.com/BracketList"/>
    <dgm:cxn modelId="{A8A1E435-3F66-48C9-BBB7-231395020EEC}" srcId="{40EE74B8-6CF2-437B-863E-19B36053E6B2}" destId="{0D832AFB-BA21-4AE0-AA52-D2B0C7E3673E}" srcOrd="0" destOrd="0" parTransId="{0F505FBF-2041-47E2-872D-17B390FDF096}" sibTransId="{09A3146F-1330-445C-B2A3-EEAEEADAA7CD}"/>
    <dgm:cxn modelId="{9E144239-7D6C-41D0-9120-F15699D3B591}" type="presOf" srcId="{F78DA8CE-5628-40B3-919A-5E05162BE8FC}" destId="{4AC737DA-1139-4F74-BEC5-E86E93131340}" srcOrd="0" destOrd="0" presId="urn:diagrams.loki3.com/BracketList"/>
    <dgm:cxn modelId="{705D383C-1EA7-4ECF-AB92-15BABEDDC75D}" srcId="{0D832AFB-BA21-4AE0-AA52-D2B0C7E3673E}" destId="{4A1A302A-9E66-4797-88DD-5E5B207A6B6D}" srcOrd="4" destOrd="0" parTransId="{39B38E12-F6F8-46F8-AD47-A921729A5950}" sibTransId="{586F26D5-FB2A-4944-831B-251493AEA29A}"/>
    <dgm:cxn modelId="{06CB805B-7393-42E6-975F-82BECED58C01}" type="presOf" srcId="{A9F0A0C4-E551-4D37-87AB-0A70A79F9D99}" destId="{96DB564A-9107-451E-B09F-8C8FBFA1D23E}" srcOrd="0" destOrd="3" presId="urn:diagrams.loki3.com/BracketList"/>
    <dgm:cxn modelId="{4AFED243-FC74-48D1-A382-A6CB6CC77610}" srcId="{447D5A41-BE51-48B3-A1D2-71E633A53B7E}" destId="{F8F5727C-4FFD-492E-9947-5825A4AE2435}" srcOrd="2" destOrd="0" parTransId="{DF23AB39-3149-4CB5-88CD-BCED2D4C0765}" sibTransId="{AC47D03F-97BE-466A-83BE-E3E809EE5480}"/>
    <dgm:cxn modelId="{CB36FF54-61B2-4DBD-8212-51A34FFA6062}" type="presOf" srcId="{C4CFB05E-9B37-4AED-A931-A1A9324D87EF}" destId="{96DB564A-9107-451E-B09F-8C8FBFA1D23E}" srcOrd="0" destOrd="6" presId="urn:diagrams.loki3.com/BracketList"/>
    <dgm:cxn modelId="{E3FD6E7B-E677-454B-A987-5408FDEBB964}" srcId="{0D832AFB-BA21-4AE0-AA52-D2B0C7E3673E}" destId="{5B557B05-FE98-4C43-909D-297011FCD8A0}" srcOrd="7" destOrd="0" parTransId="{AC7B7998-9E76-46B3-A7BD-81A0D45E822C}" sibTransId="{DE78C335-F0CB-4013-823B-5948241C970C}"/>
    <dgm:cxn modelId="{31B9507F-B644-4B1B-A09A-026510AA2A48}" srcId="{0D832AFB-BA21-4AE0-AA52-D2B0C7E3673E}" destId="{A9F0A0C4-E551-4D37-87AB-0A70A79F9D99}" srcOrd="3" destOrd="0" parTransId="{B7A41F0E-A3C4-44FE-83E3-8475A4ECED41}" sibTransId="{3125F33F-9DCC-4A1A-9211-AEB3B269033D}"/>
    <dgm:cxn modelId="{4B13B77F-DEFA-47EE-B3EA-9F6D15C61ABB}" type="presOf" srcId="{59BCFD61-B4C7-4CED-A73C-ECCAB1483A63}" destId="{96DB564A-9107-451E-B09F-8C8FBFA1D23E}" srcOrd="0" destOrd="2" presId="urn:diagrams.loki3.com/BracketList"/>
    <dgm:cxn modelId="{00EDF586-B82F-47B6-87A3-04278F260A80}" type="presOf" srcId="{0D832AFB-BA21-4AE0-AA52-D2B0C7E3673E}" destId="{A73C53A0-0C34-496B-8C69-3875DBC6523D}" srcOrd="0" destOrd="0" presId="urn:diagrams.loki3.com/BracketList"/>
    <dgm:cxn modelId="{F7C31493-30E4-452E-A76C-8BAA072EEF9F}" srcId="{40EE74B8-6CF2-437B-863E-19B36053E6B2}" destId="{447D5A41-BE51-48B3-A1D2-71E633A53B7E}" srcOrd="1" destOrd="0" parTransId="{5E8E73A5-E4F6-4C70-80BD-2D47EE3936B7}" sibTransId="{BB3A9EA3-04A9-4A38-BB4D-EAA4A920BD61}"/>
    <dgm:cxn modelId="{17D78193-7C73-451F-91B6-7CD7957C3D8E}" type="presOf" srcId="{F41622B1-7BF8-4D5D-9906-3A7FD3C94067}" destId="{4AC737DA-1139-4F74-BEC5-E86E93131340}" srcOrd="0" destOrd="1" presId="urn:diagrams.loki3.com/BracketList"/>
    <dgm:cxn modelId="{1198899E-64F6-4EA1-8FAE-A95B69123A33}" type="presOf" srcId="{40EE74B8-6CF2-437B-863E-19B36053E6B2}" destId="{0E88C2A7-0009-460C-83FA-392BB81864A4}" srcOrd="0" destOrd="0" presId="urn:diagrams.loki3.com/BracketList"/>
    <dgm:cxn modelId="{413A8AA5-2EE1-4560-A114-5242F604FD4D}" srcId="{447D5A41-BE51-48B3-A1D2-71E633A53B7E}" destId="{9938C549-5397-42F5-8E6F-DB81A2D3181D}" srcOrd="3" destOrd="0" parTransId="{19DA14D8-808E-49CE-80AB-B935E3CAFA03}" sibTransId="{140D6F4F-C179-4FC2-B3D0-01044A639D48}"/>
    <dgm:cxn modelId="{C9F3F1B1-0E11-49CF-95C9-7C8E782B3A08}" type="presOf" srcId="{F8F5727C-4FFD-492E-9947-5825A4AE2435}" destId="{4AC737DA-1139-4F74-BEC5-E86E93131340}" srcOrd="0" destOrd="2" presId="urn:diagrams.loki3.com/BracketList"/>
    <dgm:cxn modelId="{A86722B7-0327-4F10-B995-C0F40153CF54}" srcId="{0D832AFB-BA21-4AE0-AA52-D2B0C7E3673E}" destId="{C3AB6A35-032C-4D8E-ACD1-AA1822EAFBE8}" srcOrd="1" destOrd="0" parTransId="{EB03692A-7969-4DB3-BDBA-510638F15849}" sibTransId="{F049BE10-0507-4FBB-B555-262EE911C231}"/>
    <dgm:cxn modelId="{FDC438B9-4168-4A0F-BA69-26E3A1828736}" type="presOf" srcId="{4A1A302A-9E66-4797-88DD-5E5B207A6B6D}" destId="{96DB564A-9107-451E-B09F-8C8FBFA1D23E}" srcOrd="0" destOrd="4" presId="urn:diagrams.loki3.com/BracketList"/>
    <dgm:cxn modelId="{6BFD54BC-6AF8-41DC-82C8-071865DE19E6}" type="presOf" srcId="{5B557B05-FE98-4C43-909D-297011FCD8A0}" destId="{96DB564A-9107-451E-B09F-8C8FBFA1D23E}" srcOrd="0" destOrd="7" presId="urn:diagrams.loki3.com/BracketList"/>
    <dgm:cxn modelId="{3F5E36CF-0C53-4317-BFEB-E5C7D9381747}" srcId="{0D832AFB-BA21-4AE0-AA52-D2B0C7E3673E}" destId="{C4CFB05E-9B37-4AED-A931-A1A9324D87EF}" srcOrd="6" destOrd="0" parTransId="{472BE356-A01F-4892-8A7F-2897BD33AA94}" sibTransId="{23BC5FA1-0B94-4DA4-8BB0-050D4B1A83C8}"/>
    <dgm:cxn modelId="{76C3E7D0-18D6-41B7-86E5-FFD66A1712CD}" type="presOf" srcId="{C3AB6A35-032C-4D8E-ACD1-AA1822EAFBE8}" destId="{96DB564A-9107-451E-B09F-8C8FBFA1D23E}" srcOrd="0" destOrd="1" presId="urn:diagrams.loki3.com/BracketList"/>
    <dgm:cxn modelId="{614128D5-5F2B-4D08-8856-9E747417538D}" srcId="{0D832AFB-BA21-4AE0-AA52-D2B0C7E3673E}" destId="{59BCFD61-B4C7-4CED-A73C-ECCAB1483A63}" srcOrd="2" destOrd="0" parTransId="{9B04DA29-5490-48DE-B13D-29558DCC7BE3}" sibTransId="{FBFC1312-F983-4189-88C9-8CED1CC22159}"/>
    <dgm:cxn modelId="{6B0808DA-5643-472A-A9CD-9FA906A0E927}" type="presOf" srcId="{09D1CE3A-25AA-4001-B64F-FCC29823AF38}" destId="{96DB564A-9107-451E-B09F-8C8FBFA1D23E}" srcOrd="0" destOrd="0" presId="urn:diagrams.loki3.com/BracketList"/>
    <dgm:cxn modelId="{B36D6DE8-6F56-4F97-B9D7-4AB316B2E031}" type="presOf" srcId="{DB1F26D1-A030-4CB1-8CBD-38A9C1720FAB}" destId="{96DB564A-9107-451E-B09F-8C8FBFA1D23E}" srcOrd="0" destOrd="5" presId="urn:diagrams.loki3.com/BracketList"/>
    <dgm:cxn modelId="{E0A629F0-530D-463A-AD84-580CEA46279F}" srcId="{0D832AFB-BA21-4AE0-AA52-D2B0C7E3673E}" destId="{DB1F26D1-A030-4CB1-8CBD-38A9C1720FAB}" srcOrd="5" destOrd="0" parTransId="{2FD66033-F9B7-4FF3-A8E2-D1756A24D918}" sibTransId="{9D9E2E78-874D-4A31-8BCF-74257B643686}"/>
    <dgm:cxn modelId="{1C8555F9-48D5-4FFA-A9D6-B0F24E560FD5}" srcId="{447D5A41-BE51-48B3-A1D2-71E633A53B7E}" destId="{F78DA8CE-5628-40B3-919A-5E05162BE8FC}" srcOrd="0" destOrd="0" parTransId="{BBF7368C-0DF6-4ECE-AEE2-5453C9984CC8}" sibTransId="{286837E1-3715-4CD4-A676-E8648ACE2B9A}"/>
    <dgm:cxn modelId="{2E0370DC-8196-4BC4-A1E9-81B12EDCBADE}" type="presParOf" srcId="{0E88C2A7-0009-460C-83FA-392BB81864A4}" destId="{6D210837-4CCE-462C-802A-B6A6342A307F}" srcOrd="0" destOrd="0" presId="urn:diagrams.loki3.com/BracketList"/>
    <dgm:cxn modelId="{A7AA4B62-8329-4450-B0B6-1919D0C45589}" type="presParOf" srcId="{6D210837-4CCE-462C-802A-B6A6342A307F}" destId="{A73C53A0-0C34-496B-8C69-3875DBC6523D}" srcOrd="0" destOrd="0" presId="urn:diagrams.loki3.com/BracketList"/>
    <dgm:cxn modelId="{5A568C1A-C91F-4947-80A3-47CB88C35D79}" type="presParOf" srcId="{6D210837-4CCE-462C-802A-B6A6342A307F}" destId="{2C7BF318-4D07-4CC5-A4C9-A2C6A51BD116}" srcOrd="1" destOrd="0" presId="urn:diagrams.loki3.com/BracketList"/>
    <dgm:cxn modelId="{24A8692A-B392-4670-8FB6-64B09581AB39}" type="presParOf" srcId="{6D210837-4CCE-462C-802A-B6A6342A307F}" destId="{CE13C43E-7C3E-4BC4-89AE-8FE423211520}" srcOrd="2" destOrd="0" presId="urn:diagrams.loki3.com/BracketList"/>
    <dgm:cxn modelId="{223D1F48-72F9-4A5D-9C3D-C86AFB834FAD}" type="presParOf" srcId="{6D210837-4CCE-462C-802A-B6A6342A307F}" destId="{96DB564A-9107-451E-B09F-8C8FBFA1D23E}" srcOrd="3" destOrd="0" presId="urn:diagrams.loki3.com/BracketList"/>
    <dgm:cxn modelId="{230F4037-2F99-4507-B619-09823EF2C457}" type="presParOf" srcId="{0E88C2A7-0009-460C-83FA-392BB81864A4}" destId="{31E00FE6-A8A2-4E0E-ADC2-8983A630947E}" srcOrd="1" destOrd="0" presId="urn:diagrams.loki3.com/BracketList"/>
    <dgm:cxn modelId="{C94CE9F6-00A0-4320-B65E-2D5ADEEE6E39}" type="presParOf" srcId="{0E88C2A7-0009-460C-83FA-392BB81864A4}" destId="{5EECB3F3-A248-4857-8D6B-92ADFC4CB623}" srcOrd="2" destOrd="0" presId="urn:diagrams.loki3.com/BracketList"/>
    <dgm:cxn modelId="{E6CC868F-5DD6-40AC-B5CF-6AE435A06BD9}" type="presParOf" srcId="{5EECB3F3-A248-4857-8D6B-92ADFC4CB623}" destId="{46623783-2FA6-4662-85BC-08D74DF59284}" srcOrd="0" destOrd="0" presId="urn:diagrams.loki3.com/BracketList"/>
    <dgm:cxn modelId="{670D6523-835F-4DEE-A6FC-48C96848507B}" type="presParOf" srcId="{5EECB3F3-A248-4857-8D6B-92ADFC4CB623}" destId="{681BA9F5-E543-4080-8A93-C9369E0F6624}" srcOrd="1" destOrd="0" presId="urn:diagrams.loki3.com/BracketList"/>
    <dgm:cxn modelId="{E74D16C8-7C35-4056-A875-A1E42EBC981A}" type="presParOf" srcId="{5EECB3F3-A248-4857-8D6B-92ADFC4CB623}" destId="{D09F3320-9C31-44F0-AA85-2D80F4732793}" srcOrd="2" destOrd="0" presId="urn:diagrams.loki3.com/BracketList"/>
    <dgm:cxn modelId="{75B160BF-081B-462E-9CA5-0B76DB5D85AD}" type="presParOf" srcId="{5EECB3F3-A248-4857-8D6B-92ADFC4CB623}" destId="{4AC737DA-1139-4F74-BEC5-E86E93131340}"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0EE74B8-6CF2-437B-863E-19B36053E6B2}"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9F7C62CF-865F-486F-A5B1-BCE778F6CC0B}">
      <dgm:prSet custT="1"/>
      <dgm:spPr>
        <a:scene3d>
          <a:camera prst="orthographicFront"/>
          <a:lightRig rig="threePt" dir="t"/>
        </a:scene3d>
        <a:sp3d>
          <a:bevelT/>
        </a:sp3d>
      </dgm:spPr>
      <dgm:t>
        <a:bodyPr/>
        <a:lstStyle/>
        <a:p>
          <a:pPr algn="ctr" rtl="0"/>
          <a:r>
            <a:rPr lang="en-US" sz="2800" dirty="0">
              <a:solidFill>
                <a:schemeClr val="bg1"/>
              </a:solidFill>
            </a:rPr>
            <a:t>TIME FOR PERFORMANCE</a:t>
          </a:r>
          <a:endParaRPr lang="en-US" sz="2800" dirty="0">
            <a:solidFill>
              <a:schemeClr val="bg1"/>
            </a:solidFill>
            <a:effectLst>
              <a:outerShdw blurRad="38100" dist="38100" dir="2700000" algn="tl">
                <a:srgbClr val="000000">
                  <a:alpha val="43137"/>
                </a:srgbClr>
              </a:outerShdw>
            </a:effectLst>
          </a:endParaRPr>
        </a:p>
      </dgm:t>
    </dgm:pt>
    <dgm:pt modelId="{DD434C7E-1F19-4F13-8F9B-9A68A6A00109}" type="parTrans" cxnId="{202AF65A-9515-443D-A6A0-73878F1C5C18}">
      <dgm:prSet/>
      <dgm:spPr/>
      <dgm:t>
        <a:bodyPr/>
        <a:lstStyle/>
        <a:p>
          <a:endParaRPr lang="en-US" sz="2800"/>
        </a:p>
      </dgm:t>
    </dgm:pt>
    <dgm:pt modelId="{9DFB97A3-0422-49A7-9A87-C4468DFE82E9}" type="sibTrans" cxnId="{202AF65A-9515-443D-A6A0-73878F1C5C18}">
      <dgm:prSet/>
      <dgm:spPr/>
      <dgm:t>
        <a:bodyPr/>
        <a:lstStyle/>
        <a:p>
          <a:endParaRPr lang="en-US" sz="2800"/>
        </a:p>
      </dgm:t>
    </dgm:pt>
    <dgm:pt modelId="{56A06E7D-8023-4E93-B03E-A6265572C3E7}">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Low">
            <a:lnSpc>
              <a:spcPct val="90000"/>
            </a:lnSpc>
            <a:spcAft>
              <a:spcPts val="600"/>
            </a:spcAft>
            <a:buFont typeface="Wingdings" panose="05000000000000000000" pitchFamily="2" charset="2"/>
            <a:buChar char="Ø"/>
          </a:pPr>
          <a:r>
            <a:rPr lang="en-US" sz="2800" dirty="0">
              <a:solidFill>
                <a:schemeClr val="tx1"/>
              </a:solidFill>
            </a:rPr>
            <a:t>The time limit for completion of all Work is 90 calendar days commencing on the First Charged Day.</a:t>
          </a:r>
        </a:p>
      </dgm:t>
    </dgm:pt>
    <dgm:pt modelId="{12735A22-CD6B-4856-8179-5101904736C0}" type="parTrans" cxnId="{EF88F364-5642-412D-B8CF-3735C1E3523B}">
      <dgm:prSet/>
      <dgm:spPr/>
      <dgm:t>
        <a:bodyPr/>
        <a:lstStyle/>
        <a:p>
          <a:endParaRPr lang="en-US"/>
        </a:p>
      </dgm:t>
    </dgm:pt>
    <dgm:pt modelId="{62E98141-E386-497D-97B9-9673EA49CE89}" type="sibTrans" cxnId="{EF88F364-5642-412D-B8CF-3735C1E3523B}">
      <dgm:prSet/>
      <dgm:spPr/>
      <dgm:t>
        <a:bodyPr/>
        <a:lstStyle/>
        <a:p>
          <a:endParaRPr lang="en-US"/>
        </a:p>
      </dgm:t>
    </dgm:pt>
    <dgm:pt modelId="{505EE4FF-873C-41D5-AFDC-322951E6905B}">
      <dgm:prSet custT="1"/>
      <dgm:spPr/>
      <dgm:t>
        <a:bodyPr/>
        <a:lstStyle/>
        <a:p>
          <a:pPr algn="ctr"/>
          <a:r>
            <a:rPr lang="en-US" sz="2800" dirty="0">
              <a:solidFill>
                <a:schemeClr val="bg1"/>
              </a:solidFill>
            </a:rPr>
            <a:t>SBE GOAL</a:t>
          </a:r>
        </a:p>
      </dgm:t>
    </dgm:pt>
    <dgm:pt modelId="{3EC5C907-A0DA-40BD-A405-6E415B643955}" type="parTrans" cxnId="{92BFEB2E-1B6B-4BC2-B665-4E2BD082F9A7}">
      <dgm:prSet/>
      <dgm:spPr/>
      <dgm:t>
        <a:bodyPr/>
        <a:lstStyle/>
        <a:p>
          <a:endParaRPr lang="en-US"/>
        </a:p>
      </dgm:t>
    </dgm:pt>
    <dgm:pt modelId="{C76FA813-484C-46D5-9A99-38611A0FB793}" type="sibTrans" cxnId="{92BFEB2E-1B6B-4BC2-B665-4E2BD082F9A7}">
      <dgm:prSet/>
      <dgm:spPr/>
      <dgm:t>
        <a:bodyPr/>
        <a:lstStyle/>
        <a:p>
          <a:endParaRPr lang="en-US"/>
        </a:p>
      </dgm:t>
    </dgm:pt>
    <dgm:pt modelId="{4F7D993D-FC29-45D3-913D-DA25F3D1BD6D}">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
            <a:lnSpc>
              <a:spcPct val="90000"/>
            </a:lnSpc>
            <a:spcAft>
              <a:spcPts val="600"/>
            </a:spcAft>
            <a:buFont typeface="Wingdings" panose="05000000000000000000" pitchFamily="2" charset="2"/>
            <a:buChar char="Ø"/>
          </a:pPr>
          <a:r>
            <a:rPr lang="en-US" sz="2800" dirty="0">
              <a:solidFill>
                <a:schemeClr val="tx1"/>
              </a:solidFill>
            </a:rPr>
            <a:t>A Small Business Enterprise (“SBE”) participation goal of 3.29% has been established for this Contract.</a:t>
          </a:r>
        </a:p>
      </dgm:t>
    </dgm:pt>
    <dgm:pt modelId="{61ECADA7-2E6B-48E4-8408-0BF30AC042E8}" type="parTrans" cxnId="{375DEFAA-5903-4010-B8EC-192700E2C7CC}">
      <dgm:prSet/>
      <dgm:spPr/>
      <dgm:t>
        <a:bodyPr/>
        <a:lstStyle/>
        <a:p>
          <a:endParaRPr lang="en-US"/>
        </a:p>
      </dgm:t>
    </dgm:pt>
    <dgm:pt modelId="{BC20E18F-74F1-44C0-8AA0-09A1DD79A967}" type="sibTrans" cxnId="{375DEFAA-5903-4010-B8EC-192700E2C7CC}">
      <dgm:prSet/>
      <dgm:spPr/>
      <dgm:t>
        <a:bodyPr/>
        <a:lstStyle/>
        <a:p>
          <a:endParaRPr lang="en-US"/>
        </a:p>
      </dgm:t>
    </dgm:pt>
    <dgm:pt modelId="{7BE5503B-1A03-4596-941D-92A9DD7AEE3C}">
      <dgm:prSet custT="1"/>
      <dgm:spPr>
        <a:solidFill>
          <a:schemeClr val="accent4">
            <a:lumMod val="60000"/>
            <a:lumOff val="40000"/>
            <a:alpha val="85000"/>
          </a:schemeClr>
        </a:solidFill>
        <a:ln>
          <a:noFill/>
        </a:ln>
        <a:scene3d>
          <a:camera prst="orthographicFront"/>
          <a:lightRig rig="threePt" dir="t"/>
        </a:scene3d>
        <a:sp3d>
          <a:bevelT/>
        </a:sp3d>
      </dgm:spPr>
      <dgm:t>
        <a:bodyPr lIns="137160" tIns="137160" rIns="182880" bIns="137160"/>
        <a:lstStyle/>
        <a:p>
          <a:pPr marL="342900" indent="-342900" algn="justLow">
            <a:lnSpc>
              <a:spcPct val="90000"/>
            </a:lnSpc>
            <a:spcAft>
              <a:spcPts val="600"/>
            </a:spcAft>
            <a:buFont typeface="Wingdings" panose="05000000000000000000" pitchFamily="2" charset="2"/>
            <a:buChar char="Ø"/>
          </a:pPr>
          <a:r>
            <a:rPr lang="en-US" sz="2800" dirty="0">
              <a:solidFill>
                <a:schemeClr val="tx1"/>
              </a:solidFill>
            </a:rPr>
            <a:t>This topic will be elaborated later in this meeting.</a:t>
          </a:r>
        </a:p>
      </dgm:t>
    </dgm:pt>
    <dgm:pt modelId="{9576709C-C9E4-4E81-9241-A7C2233AA83F}" type="parTrans" cxnId="{F7F52821-BCF0-4332-A28B-9B43187D4168}">
      <dgm:prSet/>
      <dgm:spPr/>
      <dgm:t>
        <a:bodyPr/>
        <a:lstStyle/>
        <a:p>
          <a:endParaRPr lang="en-US"/>
        </a:p>
      </dgm:t>
    </dgm:pt>
    <dgm:pt modelId="{F373F61A-3558-4347-9F7B-A5E98F39D9AF}" type="sibTrans" cxnId="{F7F52821-BCF0-4332-A28B-9B43187D4168}">
      <dgm:prSet/>
      <dgm:spPr/>
      <dgm:t>
        <a:bodyPr/>
        <a:lstStyle/>
        <a:p>
          <a:endParaRPr lang="en-US"/>
        </a:p>
      </dgm:t>
    </dgm:pt>
    <dgm:pt modelId="{0E88C2A7-0009-460C-83FA-392BB81864A4}" type="pres">
      <dgm:prSet presAssocID="{40EE74B8-6CF2-437B-863E-19B36053E6B2}" presName="Name0" presStyleCnt="0">
        <dgm:presLayoutVars>
          <dgm:dir/>
          <dgm:animLvl val="lvl"/>
          <dgm:resizeHandles val="exact"/>
        </dgm:presLayoutVars>
      </dgm:prSet>
      <dgm:spPr/>
    </dgm:pt>
    <dgm:pt modelId="{4FDE63C9-D333-4F6D-ACE4-766DFE4AF42A}" type="pres">
      <dgm:prSet presAssocID="{9F7C62CF-865F-486F-A5B1-BCE778F6CC0B}" presName="linNode" presStyleCnt="0"/>
      <dgm:spPr>
        <a:scene3d>
          <a:camera prst="orthographicFront"/>
          <a:lightRig rig="threePt" dir="t"/>
        </a:scene3d>
        <a:sp3d>
          <a:bevelT/>
        </a:sp3d>
      </dgm:spPr>
    </dgm:pt>
    <dgm:pt modelId="{FE24945C-AF4A-48E2-80B3-A3A358E4AE3A}" type="pres">
      <dgm:prSet presAssocID="{9F7C62CF-865F-486F-A5B1-BCE778F6CC0B}" presName="parTx" presStyleLbl="revTx" presStyleIdx="0" presStyleCnt="2" custScaleX="101868" custLinFactNeighborY="-42746">
        <dgm:presLayoutVars>
          <dgm:chMax val="1"/>
          <dgm:bulletEnabled val="1"/>
        </dgm:presLayoutVars>
      </dgm:prSet>
      <dgm:spPr/>
    </dgm:pt>
    <dgm:pt modelId="{7998F90B-8312-4B44-93E3-B455EDB188E1}" type="pres">
      <dgm:prSet presAssocID="{9F7C62CF-865F-486F-A5B1-BCE778F6CC0B}" presName="bracket" presStyleLbl="parChTrans1D1" presStyleIdx="0" presStyleCnt="2" custScaleY="101047" custLinFactNeighborY="-47270"/>
      <dgm:spPr>
        <a:ln>
          <a:solidFill>
            <a:srgbClr val="075994"/>
          </a:solidFill>
        </a:ln>
      </dgm:spPr>
    </dgm:pt>
    <dgm:pt modelId="{9B22C27B-9E7F-4B0E-842F-87EF15236334}" type="pres">
      <dgm:prSet presAssocID="{9F7C62CF-865F-486F-A5B1-BCE778F6CC0B}" presName="spH" presStyleCnt="0"/>
      <dgm:spPr>
        <a:scene3d>
          <a:camera prst="orthographicFront"/>
          <a:lightRig rig="threePt" dir="t"/>
        </a:scene3d>
        <a:sp3d>
          <a:bevelT/>
        </a:sp3d>
      </dgm:spPr>
    </dgm:pt>
    <dgm:pt modelId="{6B8FF2BF-A383-4B4B-B0F7-6227B0769928}" type="pres">
      <dgm:prSet presAssocID="{9F7C62CF-865F-486F-A5B1-BCE778F6CC0B}" presName="desTx" presStyleLbl="node1" presStyleIdx="0" presStyleCnt="2" custScaleX="100601" custScaleY="101047" custLinFactNeighborX="-58334" custLinFactNeighborY="-47270">
        <dgm:presLayoutVars>
          <dgm:bulletEnabled val="1"/>
        </dgm:presLayoutVars>
      </dgm:prSet>
      <dgm:spPr/>
    </dgm:pt>
    <dgm:pt modelId="{95DEF01F-F302-4D6A-AB19-F671AC7FE93F}" type="pres">
      <dgm:prSet presAssocID="{9DFB97A3-0422-49A7-9A87-C4468DFE82E9}" presName="spV" presStyleCnt="0"/>
      <dgm:spPr>
        <a:scene3d>
          <a:camera prst="orthographicFront"/>
          <a:lightRig rig="threePt" dir="t"/>
        </a:scene3d>
        <a:sp3d>
          <a:bevelT/>
        </a:sp3d>
      </dgm:spPr>
    </dgm:pt>
    <dgm:pt modelId="{043D8578-29A2-4D5E-B6F8-68A71A835795}" type="pres">
      <dgm:prSet presAssocID="{505EE4FF-873C-41D5-AFDC-322951E6905B}" presName="linNode" presStyleCnt="0"/>
      <dgm:spPr/>
    </dgm:pt>
    <dgm:pt modelId="{FBDDA13C-A181-4E23-B6CD-A1832DB77448}" type="pres">
      <dgm:prSet presAssocID="{505EE4FF-873C-41D5-AFDC-322951E6905B}" presName="parTx" presStyleLbl="revTx" presStyleIdx="1" presStyleCnt="2" custLinFactNeighborY="-33829">
        <dgm:presLayoutVars>
          <dgm:chMax val="1"/>
          <dgm:bulletEnabled val="1"/>
        </dgm:presLayoutVars>
      </dgm:prSet>
      <dgm:spPr/>
    </dgm:pt>
    <dgm:pt modelId="{9EC8FED8-12CD-43C6-9E9D-21A4F427E689}" type="pres">
      <dgm:prSet presAssocID="{505EE4FF-873C-41D5-AFDC-322951E6905B}" presName="bracket" presStyleLbl="parChTrans1D1" presStyleIdx="1" presStyleCnt="2" custScaleY="99718" custLinFactNeighborY="-36340"/>
      <dgm:spPr>
        <a:ln>
          <a:solidFill>
            <a:srgbClr val="075994"/>
          </a:solidFill>
        </a:ln>
      </dgm:spPr>
    </dgm:pt>
    <dgm:pt modelId="{B8B639E7-1F38-44DB-BF1F-BE2038762E88}" type="pres">
      <dgm:prSet presAssocID="{505EE4FF-873C-41D5-AFDC-322951E6905B}" presName="spH" presStyleCnt="0"/>
      <dgm:spPr/>
    </dgm:pt>
    <dgm:pt modelId="{6764BB51-6B66-4284-ABF4-3F369B7847AC}" type="pres">
      <dgm:prSet presAssocID="{505EE4FF-873C-41D5-AFDC-322951E6905B}" presName="desTx" presStyleLbl="node1" presStyleIdx="1" presStyleCnt="2" custScaleY="99718" custLinFactNeighborX="-48739" custLinFactNeighborY="-36340">
        <dgm:presLayoutVars>
          <dgm:bulletEnabled val="1"/>
        </dgm:presLayoutVars>
      </dgm:prSet>
      <dgm:spPr/>
    </dgm:pt>
  </dgm:ptLst>
  <dgm:cxnLst>
    <dgm:cxn modelId="{D4BF3B00-A975-422F-81D2-CBDE053F04E8}" type="presOf" srcId="{40EE74B8-6CF2-437B-863E-19B36053E6B2}" destId="{0E88C2A7-0009-460C-83FA-392BB81864A4}" srcOrd="0" destOrd="0" presId="urn:diagrams.loki3.com/BracketList"/>
    <dgm:cxn modelId="{F7F52821-BCF0-4332-A28B-9B43187D4168}" srcId="{505EE4FF-873C-41D5-AFDC-322951E6905B}" destId="{7BE5503B-1A03-4596-941D-92A9DD7AEE3C}" srcOrd="1" destOrd="0" parTransId="{9576709C-C9E4-4E81-9241-A7C2233AA83F}" sibTransId="{F373F61A-3558-4347-9F7B-A5E98F39D9AF}"/>
    <dgm:cxn modelId="{92BFEB2E-1B6B-4BC2-B665-4E2BD082F9A7}" srcId="{40EE74B8-6CF2-437B-863E-19B36053E6B2}" destId="{505EE4FF-873C-41D5-AFDC-322951E6905B}" srcOrd="1" destOrd="0" parTransId="{3EC5C907-A0DA-40BD-A405-6E415B643955}" sibTransId="{C76FA813-484C-46D5-9A99-38611A0FB793}"/>
    <dgm:cxn modelId="{EF88F364-5642-412D-B8CF-3735C1E3523B}" srcId="{9F7C62CF-865F-486F-A5B1-BCE778F6CC0B}" destId="{56A06E7D-8023-4E93-B03E-A6265572C3E7}" srcOrd="0" destOrd="0" parTransId="{12735A22-CD6B-4856-8179-5101904736C0}" sibTransId="{62E98141-E386-497D-97B9-9673EA49CE89}"/>
    <dgm:cxn modelId="{869D076B-173D-4A39-904E-48C86E10FA99}" type="presOf" srcId="{7BE5503B-1A03-4596-941D-92A9DD7AEE3C}" destId="{6764BB51-6B66-4284-ABF4-3F369B7847AC}" srcOrd="0" destOrd="1" presId="urn:diagrams.loki3.com/BracketList"/>
    <dgm:cxn modelId="{9E75F252-1B0C-46AB-80A5-E4EF00AB7B0B}" type="presOf" srcId="{9F7C62CF-865F-486F-A5B1-BCE778F6CC0B}" destId="{FE24945C-AF4A-48E2-80B3-A3A358E4AE3A}" srcOrd="0" destOrd="0" presId="urn:diagrams.loki3.com/BracketList"/>
    <dgm:cxn modelId="{202AF65A-9515-443D-A6A0-73878F1C5C18}" srcId="{40EE74B8-6CF2-437B-863E-19B36053E6B2}" destId="{9F7C62CF-865F-486F-A5B1-BCE778F6CC0B}" srcOrd="0" destOrd="0" parTransId="{DD434C7E-1F19-4F13-8F9B-9A68A6A00109}" sibTransId="{9DFB97A3-0422-49A7-9A87-C4468DFE82E9}"/>
    <dgm:cxn modelId="{048F649A-BA5E-47D7-A561-7920D95290BC}" type="presOf" srcId="{56A06E7D-8023-4E93-B03E-A6265572C3E7}" destId="{6B8FF2BF-A383-4B4B-B0F7-6227B0769928}" srcOrd="0" destOrd="0" presId="urn:diagrams.loki3.com/BracketList"/>
    <dgm:cxn modelId="{375DEFAA-5903-4010-B8EC-192700E2C7CC}" srcId="{505EE4FF-873C-41D5-AFDC-322951E6905B}" destId="{4F7D993D-FC29-45D3-913D-DA25F3D1BD6D}" srcOrd="0" destOrd="0" parTransId="{61ECADA7-2E6B-48E4-8408-0BF30AC042E8}" sibTransId="{BC20E18F-74F1-44C0-8AA0-09A1DD79A967}"/>
    <dgm:cxn modelId="{37699DCC-3B83-4AC7-8122-DEDD905755CE}" type="presOf" srcId="{4F7D993D-FC29-45D3-913D-DA25F3D1BD6D}" destId="{6764BB51-6B66-4284-ABF4-3F369B7847AC}" srcOrd="0" destOrd="0" presId="urn:diagrams.loki3.com/BracketList"/>
    <dgm:cxn modelId="{1C18F0D6-E1C3-47A3-937B-07C1E9F5B36F}" type="presOf" srcId="{505EE4FF-873C-41D5-AFDC-322951E6905B}" destId="{FBDDA13C-A181-4E23-B6CD-A1832DB77448}" srcOrd="0" destOrd="0" presId="urn:diagrams.loki3.com/BracketList"/>
    <dgm:cxn modelId="{EAD42E86-A5AB-4325-AFFA-38227AFAFAAB}" type="presParOf" srcId="{0E88C2A7-0009-460C-83FA-392BB81864A4}" destId="{4FDE63C9-D333-4F6D-ACE4-766DFE4AF42A}" srcOrd="0" destOrd="0" presId="urn:diagrams.loki3.com/BracketList"/>
    <dgm:cxn modelId="{BF3817BC-26DA-4C53-A8A9-668AFEF70EED}" type="presParOf" srcId="{4FDE63C9-D333-4F6D-ACE4-766DFE4AF42A}" destId="{FE24945C-AF4A-48E2-80B3-A3A358E4AE3A}" srcOrd="0" destOrd="0" presId="urn:diagrams.loki3.com/BracketList"/>
    <dgm:cxn modelId="{7736F4C9-9344-4FAF-9179-ECA1C694D0DF}" type="presParOf" srcId="{4FDE63C9-D333-4F6D-ACE4-766DFE4AF42A}" destId="{7998F90B-8312-4B44-93E3-B455EDB188E1}" srcOrd="1" destOrd="0" presId="urn:diagrams.loki3.com/BracketList"/>
    <dgm:cxn modelId="{CA4EDFFE-211C-421D-823A-7C0761195238}" type="presParOf" srcId="{4FDE63C9-D333-4F6D-ACE4-766DFE4AF42A}" destId="{9B22C27B-9E7F-4B0E-842F-87EF15236334}" srcOrd="2" destOrd="0" presId="urn:diagrams.loki3.com/BracketList"/>
    <dgm:cxn modelId="{9D48A954-864A-4121-9313-6CDAAE0E2E94}" type="presParOf" srcId="{4FDE63C9-D333-4F6D-ACE4-766DFE4AF42A}" destId="{6B8FF2BF-A383-4B4B-B0F7-6227B0769928}" srcOrd="3" destOrd="0" presId="urn:diagrams.loki3.com/BracketList"/>
    <dgm:cxn modelId="{1A565797-ADCD-4266-8529-0BEE39AF83A4}" type="presParOf" srcId="{0E88C2A7-0009-460C-83FA-392BB81864A4}" destId="{95DEF01F-F302-4D6A-AB19-F671AC7FE93F}" srcOrd="1" destOrd="0" presId="urn:diagrams.loki3.com/BracketList"/>
    <dgm:cxn modelId="{FB314A76-A51D-4A1E-B420-0F1C8B0938CD}" type="presParOf" srcId="{0E88C2A7-0009-460C-83FA-392BB81864A4}" destId="{043D8578-29A2-4D5E-B6F8-68A71A835795}" srcOrd="2" destOrd="0" presId="urn:diagrams.loki3.com/BracketList"/>
    <dgm:cxn modelId="{74AF754C-2F76-43AD-A0E0-EB50E59C5A62}" type="presParOf" srcId="{043D8578-29A2-4D5E-B6F8-68A71A835795}" destId="{FBDDA13C-A181-4E23-B6CD-A1832DB77448}" srcOrd="0" destOrd="0" presId="urn:diagrams.loki3.com/BracketList"/>
    <dgm:cxn modelId="{11F52F09-3C0E-4817-BA80-68C0A28B5AF9}" type="presParOf" srcId="{043D8578-29A2-4D5E-B6F8-68A71A835795}" destId="{9EC8FED8-12CD-43C6-9E9D-21A4F427E689}" srcOrd="1" destOrd="0" presId="urn:diagrams.loki3.com/BracketList"/>
    <dgm:cxn modelId="{51D210DF-BE12-413C-89FB-CB5B564351A3}" type="presParOf" srcId="{043D8578-29A2-4D5E-B6F8-68A71A835795}" destId="{B8B639E7-1F38-44DB-BF1F-BE2038762E88}" srcOrd="2" destOrd="0" presId="urn:diagrams.loki3.com/BracketList"/>
    <dgm:cxn modelId="{8D02292B-0382-4C32-AA39-F6846F60167D}" type="presParOf" srcId="{043D8578-29A2-4D5E-B6F8-68A71A835795}" destId="{6764BB51-6B66-4284-ABF4-3F369B7847AC}"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142978-DA94-4906-9231-AE0D2F7EBD9D}">
      <dsp:nvSpPr>
        <dsp:cNvPr id="0" name=""/>
        <dsp:cNvSpPr/>
      </dsp:nvSpPr>
      <dsp:spPr>
        <a:xfrm>
          <a:off x="0" y="406136"/>
          <a:ext cx="10420870" cy="2640364"/>
        </a:xfrm>
        <a:prstGeom prst="rect">
          <a:avLst/>
        </a:prstGeom>
        <a:solidFill>
          <a:srgbClr val="FFC000">
            <a:lumMod val="60000"/>
            <a:lumOff val="40000"/>
            <a:alpha val="85000"/>
          </a:srgbClr>
        </a:solidFill>
        <a:ln w="6350" cap="flat" cmpd="sng" algn="ctr">
          <a:solidFill>
            <a:srgbClr val="FFC000">
              <a:lumMod val="60000"/>
              <a:lumOff val="40000"/>
            </a:srgbClr>
          </a:solidFill>
          <a:prstDash val="solid"/>
          <a:miter lim="800000"/>
        </a:ln>
        <a:effectLst>
          <a:glow rad="101600">
            <a:srgbClr val="A5A5A5">
              <a:satMod val="175000"/>
              <a:alpha val="40000"/>
            </a:srgbClr>
          </a:glow>
        </a:effectLst>
        <a:scene3d>
          <a:camera prst="orthographicFront"/>
          <a:lightRig rig="threePt" dir="t">
            <a:rot lat="0" lon="0" rev="7500000"/>
          </a:lightRig>
        </a:scene3d>
        <a:sp3d z="152400" extrusionH="63500" prstMaterial="dkEdge">
          <a:bevelT w="50800" h="57150"/>
          <a:contourClr>
            <a:prstClr val="white"/>
          </a:contourClr>
        </a:sp3d>
      </dsp:spPr>
      <dsp:style>
        <a:lnRef idx="1">
          <a:scrgbClr r="0" g="0" b="0"/>
        </a:lnRef>
        <a:fillRef idx="1">
          <a:scrgbClr r="0" g="0" b="0"/>
        </a:fillRef>
        <a:effectRef idx="2">
          <a:scrgbClr r="0" g="0" b="0"/>
        </a:effectRef>
        <a:fontRef idx="minor"/>
      </dsp:style>
      <dsp:txBody>
        <a:bodyPr spcFirstLastPara="0" vert="horz" wrap="square" lIns="808775" tIns="548640" rIns="808775" bIns="192024" numCol="1" spcCol="1270" anchor="t" anchorCtr="0">
          <a:noAutofit/>
        </a:bodyPr>
        <a:lstStyle/>
        <a:p>
          <a:pPr marL="457200" lvl="1" indent="-457200" algn="justLow" defTabSz="1200150" rtl="0">
            <a:lnSpc>
              <a:spcPct val="90000"/>
            </a:lnSpc>
            <a:spcBef>
              <a:spcPct val="0"/>
            </a:spcBef>
            <a:spcAft>
              <a:spcPts val="600"/>
            </a:spcAft>
            <a:buFont typeface="Wingdings" panose="05000000000000000000" pitchFamily="2" charset="2"/>
            <a:buChar char="Ø"/>
          </a:pPr>
          <a:r>
            <a:rPr kumimoji="1" lang="en-US" sz="2700" kern="1200" dirty="0">
              <a:solidFill>
                <a:schemeClr val="tx1"/>
              </a:solidFill>
            </a:rPr>
            <a:t>The purpose of this meeting to guide the Bidders through the Bid Documents so they can submit a “Responsive Bid”.</a:t>
          </a:r>
          <a:endParaRPr kumimoji="1" lang="en-US" sz="2700" kern="1200" dirty="0">
            <a:solidFill>
              <a:schemeClr val="tx1"/>
            </a:solidFill>
            <a:latin typeface="Calibri" panose="020F0502020204030204"/>
            <a:ea typeface="+mn-ea"/>
            <a:cs typeface="+mn-cs"/>
          </a:endParaRPr>
        </a:p>
        <a:p>
          <a:pPr marL="457200" lvl="1" indent="-457200" algn="justLow" defTabSz="1200150">
            <a:lnSpc>
              <a:spcPct val="90000"/>
            </a:lnSpc>
            <a:spcBef>
              <a:spcPct val="0"/>
            </a:spcBef>
            <a:spcAft>
              <a:spcPts val="600"/>
            </a:spcAft>
            <a:buFont typeface="Wingdings" panose="05000000000000000000" pitchFamily="2" charset="2"/>
            <a:buChar char="Ø"/>
          </a:pPr>
          <a:r>
            <a:rPr kumimoji="1" lang="en-US" sz="2700" kern="1200" dirty="0">
              <a:solidFill>
                <a:schemeClr val="tx1"/>
              </a:solidFill>
            </a:rPr>
            <a:t>Attendance of this meeting is not mandatory but highly recommended.</a:t>
          </a:r>
          <a:endParaRPr kumimoji="1" lang="en-US" sz="2700" b="0" kern="1200" dirty="0">
            <a:solidFill>
              <a:schemeClr val="tx1"/>
            </a:solidFill>
          </a:endParaRPr>
        </a:p>
      </dsp:txBody>
      <dsp:txXfrm>
        <a:off x="0" y="406136"/>
        <a:ext cx="10420870" cy="2640364"/>
      </dsp:txXfrm>
    </dsp:sp>
    <dsp:sp modelId="{AB739843-1742-43B9-A48D-25EE2F2010D5}">
      <dsp:nvSpPr>
        <dsp:cNvPr id="0" name=""/>
        <dsp:cNvSpPr/>
      </dsp:nvSpPr>
      <dsp:spPr>
        <a:xfrm>
          <a:off x="496137" y="0"/>
          <a:ext cx="5486383" cy="700833"/>
        </a:xfrm>
        <a:prstGeom prst="roundRect">
          <a:avLst/>
        </a:prstGeom>
        <a:solidFill>
          <a:schemeClr val="accent1">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5719" tIns="0" rIns="275719" bIns="0" numCol="1" spcCol="1270" anchor="ctr" anchorCtr="0">
          <a:noAutofit/>
        </a:bodyPr>
        <a:lstStyle/>
        <a:p>
          <a:pPr marL="0" lvl="0" indent="0" algn="l" defTabSz="1200150" rtl="0">
            <a:lnSpc>
              <a:spcPct val="90000"/>
            </a:lnSpc>
            <a:spcBef>
              <a:spcPct val="0"/>
            </a:spcBef>
            <a:spcAft>
              <a:spcPct val="35000"/>
            </a:spcAft>
            <a:buNone/>
          </a:pPr>
          <a:r>
            <a:rPr lang="en-US" sz="2700" kern="1200" dirty="0">
              <a:effectLst>
                <a:outerShdw blurRad="38100" dist="38100" dir="2700000" algn="tl">
                  <a:srgbClr val="000000">
                    <a:alpha val="43137"/>
                  </a:srgbClr>
                </a:outerShdw>
              </a:effectLst>
            </a:rPr>
            <a:t>OBJECTIVE</a:t>
          </a:r>
        </a:p>
      </dsp:txBody>
      <dsp:txXfrm>
        <a:off x="530349" y="34212"/>
        <a:ext cx="5417959" cy="63240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98239-1120-44B0-91A5-51CBC5F5A86C}">
      <dsp:nvSpPr>
        <dsp:cNvPr id="0" name=""/>
        <dsp:cNvSpPr/>
      </dsp:nvSpPr>
      <dsp:spPr>
        <a:xfrm>
          <a:off x="218512" y="2943002"/>
          <a:ext cx="2067394" cy="543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rPr>
            <a:t>LICENSES</a:t>
          </a:r>
        </a:p>
      </dsp:txBody>
      <dsp:txXfrm>
        <a:off x="218512" y="2943002"/>
        <a:ext cx="2067394" cy="543968"/>
      </dsp:txXfrm>
    </dsp:sp>
    <dsp:sp modelId="{84773114-A065-4666-9053-071A3E6453F0}">
      <dsp:nvSpPr>
        <dsp:cNvPr id="0" name=""/>
        <dsp:cNvSpPr/>
      </dsp:nvSpPr>
      <dsp:spPr>
        <a:xfrm>
          <a:off x="2152098" y="100071"/>
          <a:ext cx="548104" cy="5167698"/>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10381985-9F6B-4055-85B3-66F2CA30949A}">
      <dsp:nvSpPr>
        <dsp:cNvPr id="0" name=""/>
        <dsp:cNvSpPr/>
      </dsp:nvSpPr>
      <dsp:spPr>
        <a:xfrm>
          <a:off x="2791554" y="0"/>
          <a:ext cx="7856148" cy="6851302"/>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0584" tIns="106680" rIns="274320" bIns="106680" numCol="1" spcCol="1270" anchor="ctr" anchorCtr="0">
          <a:noAutofit/>
        </a:bodyPr>
        <a:lstStyle/>
        <a:p>
          <a:pPr marL="457200" lvl="1" indent="-347663" algn="justLow" defTabSz="1244600">
            <a:lnSpc>
              <a:spcPct val="90000"/>
            </a:lnSpc>
            <a:spcBef>
              <a:spcPct val="0"/>
            </a:spcBef>
            <a:spcAft>
              <a:spcPts val="600"/>
            </a:spcAft>
            <a:buSzPct val="120000"/>
            <a:buFont typeface="Wingdings" panose="05000000000000000000" pitchFamily="2" charset="2"/>
            <a:buChar char="Ø"/>
          </a:pPr>
          <a:r>
            <a:rPr lang="en-US" sz="2800" kern="1200" dirty="0">
              <a:solidFill>
                <a:schemeClr val="tx1"/>
              </a:solidFill>
            </a:rPr>
            <a:t>Contractor must, </a:t>
          </a:r>
          <a:r>
            <a:rPr lang="en-US" sz="2800" kern="1200" dirty="0">
              <a:solidFill>
                <a:srgbClr val="C00000"/>
              </a:solidFill>
            </a:rPr>
            <a:t>at the time of Bid Opening</a:t>
          </a:r>
          <a:r>
            <a:rPr lang="en-US" sz="2800" kern="1200" dirty="0">
              <a:solidFill>
                <a:schemeClr val="tx1"/>
              </a:solidFill>
            </a:rPr>
            <a:t>, possess current licenses in the following classifications issued by the California Department of Consumer Affairs, Contractors State License Board:</a:t>
          </a:r>
          <a:endParaRPr lang="en-US" sz="2800" b="1" u="sng" kern="1200" dirty="0">
            <a:solidFill>
              <a:srgbClr val="FF0000"/>
            </a:solidFill>
          </a:endParaRPr>
        </a:p>
        <a:p>
          <a:pPr marL="800100" lvl="1" indent="0" algn="justLow" defTabSz="1244600">
            <a:lnSpc>
              <a:spcPct val="90000"/>
            </a:lnSpc>
            <a:spcBef>
              <a:spcPct val="0"/>
            </a:spcBef>
            <a:spcAft>
              <a:spcPts val="600"/>
            </a:spcAft>
            <a:buFont typeface="Wingdings" panose="05000000000000000000" pitchFamily="2" charset="2"/>
            <a:buNone/>
            <a:tabLst>
              <a:tab pos="1828800" algn="l"/>
            </a:tabLst>
          </a:pPr>
          <a:r>
            <a:rPr lang="en-US" sz="2800" b="0" kern="1200" dirty="0">
              <a:solidFill>
                <a:schemeClr val="tx1"/>
              </a:solidFill>
            </a:rPr>
            <a:t> License:	</a:t>
          </a:r>
          <a:r>
            <a:rPr lang="en-US" sz="2800" b="0" kern="1200" dirty="0">
              <a:solidFill>
                <a:srgbClr val="C00000"/>
              </a:solidFill>
            </a:rPr>
            <a:t>Class A General Engineering or</a:t>
          </a:r>
          <a:endParaRPr lang="en-US" sz="2800" b="0" kern="1200" dirty="0">
            <a:solidFill>
              <a:schemeClr val="tx1"/>
            </a:solidFill>
          </a:endParaRPr>
        </a:p>
        <a:p>
          <a:pPr marL="800100" lvl="2" indent="0" algn="justLow" defTabSz="1244600">
            <a:lnSpc>
              <a:spcPct val="90000"/>
            </a:lnSpc>
            <a:spcBef>
              <a:spcPct val="0"/>
            </a:spcBef>
            <a:spcAft>
              <a:spcPts val="600"/>
            </a:spcAft>
            <a:buFont typeface="Wingdings" panose="05000000000000000000" pitchFamily="2" charset="2"/>
            <a:buNone/>
            <a:tabLst>
              <a:tab pos="1828800" algn="l"/>
            </a:tabLst>
          </a:pPr>
          <a:r>
            <a:rPr lang="en-US" sz="2800" b="0" kern="1200" dirty="0">
              <a:solidFill>
                <a:srgbClr val="C00000"/>
              </a:solidFill>
            </a:rPr>
            <a:t>		 Class B General Building</a:t>
          </a:r>
          <a:endParaRPr lang="en-US" sz="2800" b="0" kern="1200" dirty="0">
            <a:solidFill>
              <a:schemeClr val="tx1"/>
            </a:solidFill>
          </a:endParaRPr>
        </a:p>
        <a:p>
          <a:pPr marL="457200" lvl="1" indent="-347663" algn="just" defTabSz="1244600">
            <a:lnSpc>
              <a:spcPct val="90000"/>
            </a:lnSpc>
            <a:spcBef>
              <a:spcPct val="0"/>
            </a:spcBef>
            <a:spcAft>
              <a:spcPts val="600"/>
            </a:spcAft>
            <a:buSzPct val="120000"/>
            <a:buFont typeface="Wingdings" panose="05000000000000000000" pitchFamily="2" charset="2"/>
            <a:buChar char="Ø"/>
          </a:pPr>
          <a:r>
            <a:rPr lang="en-US" sz="2800" b="0" kern="1200" dirty="0">
              <a:solidFill>
                <a:schemeClr val="tx1"/>
              </a:solidFill>
            </a:rPr>
            <a:t>A combination of prime Contractor and subcontractor license is acceptable only when each subcontractor’s scope of work is identified in </a:t>
          </a:r>
          <a:r>
            <a:rPr lang="en-US" sz="2800" b="1"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3</a:t>
          </a:r>
          <a:r>
            <a:rPr lang="en-US" sz="2800" b="0" kern="1200" dirty="0">
              <a:solidFill>
                <a:schemeClr val="tx1"/>
              </a:solidFill>
            </a:rPr>
            <a:t> and each subcontractor is properly licensed at the time of Bid submittal.</a:t>
          </a:r>
        </a:p>
      </dsp:txBody>
      <dsp:txXfrm>
        <a:off x="2791554" y="0"/>
        <a:ext cx="7856148" cy="685130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91438" y="992397"/>
          <a:ext cx="1520366" cy="3392650"/>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rPr>
            <a:t>BID FORMS</a:t>
          </a:r>
          <a:endParaRPr lang="en-US" sz="2800" kern="1200" dirty="0">
            <a:solidFill>
              <a:schemeClr val="bg1"/>
            </a:solidFill>
            <a:effectLst>
              <a:outerShdw blurRad="38100" dist="38100" dir="2700000" algn="tl">
                <a:srgbClr val="000000">
                  <a:alpha val="43137"/>
                </a:srgbClr>
              </a:outerShdw>
            </a:effectLst>
          </a:endParaRPr>
        </a:p>
      </dsp:txBody>
      <dsp:txXfrm>
        <a:off x="91438" y="992397"/>
        <a:ext cx="1520366" cy="3392650"/>
      </dsp:txXfrm>
    </dsp:sp>
    <dsp:sp modelId="{7998F90B-8312-4B44-93E3-B455EDB188E1}">
      <dsp:nvSpPr>
        <dsp:cNvPr id="0" name=""/>
        <dsp:cNvSpPr/>
      </dsp:nvSpPr>
      <dsp:spPr>
        <a:xfrm>
          <a:off x="1548576" y="0"/>
          <a:ext cx="389512" cy="4991667"/>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011681" y="0"/>
          <a:ext cx="8896254" cy="6851302"/>
        </a:xfrm>
        <a:prstGeom prst="rect">
          <a:avLst/>
        </a:prstGeom>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287338" algn="l" defTabSz="1422400">
            <a:lnSpc>
              <a:spcPct val="90000"/>
            </a:lnSpc>
            <a:spcBef>
              <a:spcPct val="0"/>
            </a:spcBef>
            <a:spcAft>
              <a:spcPts val="600"/>
            </a:spcAft>
            <a:buFont typeface="Arial" panose="020B0604020202020204" pitchFamily="34" charset="0"/>
            <a:buNone/>
            <a:tabLst>
              <a:tab pos="2286000" algn="l"/>
            </a:tabLst>
          </a:pPr>
          <a:r>
            <a:rPr lang="en-US" sz="3200" u="sng" kern="1200" dirty="0">
              <a:solidFill>
                <a:srgbClr val="C00000"/>
              </a:solidFill>
            </a:rPr>
            <a:t>Your Bid package must contain </a:t>
          </a:r>
          <a:r>
            <a:rPr lang="en-US" sz="3200" b="1" u="sng" kern="1200" dirty="0">
              <a:solidFill>
                <a:srgbClr val="C00000"/>
              </a:solidFill>
            </a:rPr>
            <a:t>10</a:t>
          </a:r>
          <a:r>
            <a:rPr lang="en-US" sz="3200" u="sng" kern="1200" dirty="0">
              <a:solidFill>
                <a:srgbClr val="C00000"/>
              </a:solidFill>
            </a:rPr>
            <a:t> Bid Forms.</a:t>
          </a:r>
        </a:p>
        <a:p>
          <a:pPr marL="406400" lvl="1" indent="-350838" algn="just" defTabSz="1422400">
            <a:lnSpc>
              <a:spcPct val="90000"/>
            </a:lnSpc>
            <a:spcBef>
              <a:spcPct val="0"/>
            </a:spcBef>
            <a:spcAft>
              <a:spcPts val="600"/>
            </a:spcAft>
            <a:buFont typeface="Wingdings" panose="05000000000000000000" pitchFamily="2" charset="2"/>
            <a:buChar char="Ø"/>
            <a:tabLst>
              <a:tab pos="2286000" algn="l"/>
            </a:tabLst>
          </a:pPr>
          <a:r>
            <a:rPr lang="en-US" sz="3200" b="1" u="sng"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1</a:t>
          </a:r>
          <a:r>
            <a:rPr lang="en-US" sz="3200" kern="1200" dirty="0">
              <a:solidFill>
                <a:schemeClr val="tx1"/>
              </a:solidFill>
            </a:rPr>
            <a:t>:	Schedule of Quantities and Prices, Contractor Information</a:t>
          </a:r>
          <a:endParaRPr lang="en-US" sz="3200" kern="1200" dirty="0">
            <a:solidFill>
              <a:srgbClr val="C00000"/>
            </a:solidFill>
          </a:endParaRPr>
        </a:p>
        <a:p>
          <a:pPr marL="406400" lvl="1" indent="-350838" algn="just" defTabSz="1422400">
            <a:lnSpc>
              <a:spcPct val="90000"/>
            </a:lnSpc>
            <a:spcBef>
              <a:spcPct val="0"/>
            </a:spcBef>
            <a:spcAft>
              <a:spcPts val="600"/>
            </a:spcAft>
            <a:buFont typeface="Wingdings" panose="05000000000000000000" pitchFamily="2" charset="2"/>
            <a:buChar char="Ø"/>
            <a:tabLst>
              <a:tab pos="2286000" algn="l"/>
            </a:tabLst>
          </a:pPr>
          <a:r>
            <a:rPr lang="en-US" sz="3200" kern="1200" dirty="0">
              <a:solidFill>
                <a:schemeClr val="tx1"/>
              </a:solidFill>
            </a:rPr>
            <a:t>As per </a:t>
          </a:r>
          <a:r>
            <a:rPr lang="en-US" sz="3200" b="0"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Section 2.3.2</a:t>
          </a:r>
          <a:r>
            <a:rPr lang="en-US" sz="3200" kern="1200" dirty="0">
              <a:solidFill>
                <a:schemeClr val="tx1"/>
              </a:solidFill>
            </a:rPr>
            <a:t>, the Contract will be awarded to the lowest responsive Bid and responsible Bidder (“Successful Bidder”), based on the “</a:t>
          </a:r>
          <a:r>
            <a:rPr lang="en-US" sz="3200" kern="1200" dirty="0">
              <a:solidFill>
                <a:srgbClr val="C00000"/>
              </a:solidFill>
            </a:rPr>
            <a:t>Total Bid Price</a:t>
          </a:r>
          <a:r>
            <a:rPr lang="en-US" sz="3200" kern="1200" dirty="0">
              <a:solidFill>
                <a:schemeClr val="tx1"/>
              </a:solidFill>
            </a:rPr>
            <a:t>”.</a:t>
          </a:r>
        </a:p>
        <a:p>
          <a:pPr marL="406400" lvl="1" indent="-350838" algn="just" defTabSz="1422400">
            <a:lnSpc>
              <a:spcPct val="90000"/>
            </a:lnSpc>
            <a:spcBef>
              <a:spcPct val="0"/>
            </a:spcBef>
            <a:spcAft>
              <a:spcPts val="600"/>
            </a:spcAft>
            <a:buFont typeface="Wingdings" panose="05000000000000000000" pitchFamily="2" charset="2"/>
            <a:buChar char="Ø"/>
          </a:pPr>
          <a:r>
            <a:rPr lang="en-US" sz="3200" kern="1200" dirty="0">
              <a:solidFill>
                <a:schemeClr val="tx1"/>
              </a:solidFill>
            </a:rPr>
            <a:t>The Engineer’s Estimate for the Work in this contract ranges from to </a:t>
          </a:r>
          <a:r>
            <a:rPr lang="en-US" sz="3200" kern="1200" dirty="0">
              <a:solidFill>
                <a:srgbClr val="C00000"/>
              </a:solidFill>
            </a:rPr>
            <a:t>$285,000.00 - $310,000.00</a:t>
          </a:r>
          <a:r>
            <a:rPr lang="en-US" sz="3200" kern="1200" dirty="0">
              <a:solidFill>
                <a:schemeClr val="tx1"/>
              </a:solidFill>
            </a:rPr>
            <a:t>.</a:t>
          </a:r>
        </a:p>
      </dsp:txBody>
      <dsp:txXfrm>
        <a:off x="2011681" y="0"/>
        <a:ext cx="8896254" cy="685130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127733" y="1059154"/>
          <a:ext cx="1520366" cy="3392650"/>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rPr>
            <a:t>BID FORMS</a:t>
          </a:r>
          <a:endParaRPr lang="en-US" sz="2800" kern="1200" dirty="0">
            <a:solidFill>
              <a:schemeClr val="bg1"/>
            </a:solidFill>
            <a:effectLst>
              <a:outerShdw blurRad="38100" dist="38100" dir="2700000" algn="tl">
                <a:srgbClr val="000000">
                  <a:alpha val="43137"/>
                </a:srgbClr>
              </a:outerShdw>
            </a:effectLst>
          </a:endParaRPr>
        </a:p>
      </dsp:txBody>
      <dsp:txXfrm>
        <a:off x="127733" y="1059154"/>
        <a:ext cx="1520366" cy="3392650"/>
      </dsp:txXfrm>
    </dsp:sp>
    <dsp:sp modelId="{7998F90B-8312-4B44-93E3-B455EDB188E1}">
      <dsp:nvSpPr>
        <dsp:cNvPr id="0" name=""/>
        <dsp:cNvSpPr/>
      </dsp:nvSpPr>
      <dsp:spPr>
        <a:xfrm>
          <a:off x="1554480" y="0"/>
          <a:ext cx="389512" cy="6382346"/>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011681" y="0"/>
          <a:ext cx="8896254" cy="6851302"/>
        </a:xfrm>
        <a:prstGeom prst="rect">
          <a:avLst/>
        </a:prstGeom>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330200" algn="just" defTabSz="1422400">
            <a:lnSpc>
              <a:spcPct val="90000"/>
            </a:lnSpc>
            <a:spcBef>
              <a:spcPct val="0"/>
            </a:spcBef>
            <a:spcAft>
              <a:spcPts val="600"/>
            </a:spcAft>
            <a:buFont typeface="Wingdings" panose="05000000000000000000" pitchFamily="2" charset="2"/>
            <a:buChar char="Ø"/>
            <a:tabLst>
              <a:tab pos="1943100" algn="l"/>
            </a:tabLst>
          </a:pPr>
          <a:r>
            <a:rPr lang="en-US" sz="3200" b="1" u="sng"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2</a:t>
          </a:r>
          <a:r>
            <a:rPr lang="en-US" sz="3200" kern="1200" dirty="0">
              <a:solidFill>
                <a:schemeClr val="tx1"/>
              </a:solidFill>
            </a:rPr>
            <a:t>:	Bidder’s Bond </a:t>
          </a:r>
          <a:r>
            <a:rPr lang="en-US" sz="3200" kern="1200" dirty="0">
              <a:solidFill>
                <a:srgbClr val="C00000"/>
              </a:solidFill>
            </a:rPr>
            <a:t>(Minimum 5% of the Total Bid Price)</a:t>
          </a:r>
        </a:p>
        <a:p>
          <a:pPr marL="685800" lvl="2" indent="-330200" algn="just" defTabSz="1422400">
            <a:lnSpc>
              <a:spcPct val="90000"/>
            </a:lnSpc>
            <a:spcBef>
              <a:spcPct val="0"/>
            </a:spcBef>
            <a:spcAft>
              <a:spcPts val="0"/>
            </a:spcAft>
            <a:buFont typeface="Wingdings" panose="05000000000000000000" pitchFamily="2" charset="2"/>
            <a:buChar char="§"/>
            <a:tabLst>
              <a:tab pos="1943100" algn="l"/>
            </a:tabLst>
          </a:pPr>
          <a:r>
            <a:rPr lang="en-US" sz="3200" kern="1200" dirty="0">
              <a:solidFill>
                <a:schemeClr val="tx1"/>
              </a:solidFill>
            </a:rPr>
            <a:t>Surety Company </a:t>
          </a:r>
          <a:r>
            <a:rPr lang="en-US" sz="3200" kern="1200" dirty="0">
              <a:solidFill>
                <a:srgbClr val="C00000"/>
              </a:solidFill>
            </a:rPr>
            <a:t>(Form must be acknowledged by a Notary)</a:t>
          </a:r>
        </a:p>
        <a:p>
          <a:pPr marL="685800" lvl="1" indent="-330200" algn="just" defTabSz="1422400">
            <a:lnSpc>
              <a:spcPct val="90000"/>
            </a:lnSpc>
            <a:spcBef>
              <a:spcPct val="0"/>
            </a:spcBef>
            <a:spcAft>
              <a:spcPts val="600"/>
            </a:spcAft>
            <a:buFont typeface="Wingdings" panose="05000000000000000000" pitchFamily="2" charset="2"/>
            <a:buChar char="§"/>
            <a:tabLst>
              <a:tab pos="1943100" algn="l"/>
            </a:tabLst>
          </a:pPr>
          <a:r>
            <a:rPr lang="en-US" sz="3200" kern="1200" dirty="0">
              <a:solidFill>
                <a:schemeClr val="tx1"/>
              </a:solidFill>
            </a:rPr>
            <a:t>Cashier’s Check or Certified Check</a:t>
          </a:r>
        </a:p>
        <a:p>
          <a:pPr marL="342900" lvl="1" indent="-330200" algn="just" defTabSz="1422400">
            <a:lnSpc>
              <a:spcPct val="90000"/>
            </a:lnSpc>
            <a:spcBef>
              <a:spcPct val="0"/>
            </a:spcBef>
            <a:spcAft>
              <a:spcPts val="600"/>
            </a:spcAft>
            <a:buFont typeface="Wingdings" panose="05000000000000000000" pitchFamily="2" charset="2"/>
            <a:buChar char="Ø"/>
            <a:tabLst>
              <a:tab pos="1943100" algn="l"/>
            </a:tabLst>
          </a:pPr>
          <a:r>
            <a:rPr lang="en-US" sz="3200" b="1" u="sng"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Bid Form 3</a:t>
          </a:r>
          <a:r>
            <a:rPr lang="en-US" sz="3200" kern="1200" dirty="0">
              <a:solidFill>
                <a:schemeClr val="tx1"/>
              </a:solidFill>
            </a:rPr>
            <a:t>:	Designation of Subcontractors </a:t>
          </a:r>
          <a:r>
            <a:rPr lang="en-US" sz="3200" kern="1200" dirty="0">
              <a:solidFill>
                <a:srgbClr val="C00000"/>
              </a:solidFill>
            </a:rPr>
            <a:t>(0.5% of Total Bid Price or $10,000, whichever is greater.)</a:t>
          </a:r>
        </a:p>
        <a:p>
          <a:pPr marL="342900" lvl="1" indent="-330200" algn="just" defTabSz="1422400">
            <a:lnSpc>
              <a:spcPct val="90000"/>
            </a:lnSpc>
            <a:spcBef>
              <a:spcPct val="0"/>
            </a:spcBef>
            <a:spcAft>
              <a:spcPts val="600"/>
            </a:spcAft>
            <a:buFont typeface="Wingdings" panose="05000000000000000000" pitchFamily="2" charset="2"/>
            <a:buChar char="Ø"/>
            <a:tabLst>
              <a:tab pos="1943100" algn="l"/>
            </a:tabLst>
          </a:pPr>
          <a:r>
            <a:rPr lang="en-US" sz="3200" b="1" u="sng" kern="1200"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Bid Form 4</a:t>
          </a:r>
          <a:r>
            <a:rPr lang="en-US" sz="3200" u="none" kern="1200" dirty="0">
              <a:solidFill>
                <a:schemeClr val="tx1"/>
              </a:solidFill>
            </a:rPr>
            <a:t>:	Listing of SBE Contractor or Subcontractors</a:t>
          </a:r>
        </a:p>
        <a:p>
          <a:pPr marL="342900" lvl="1" indent="-330200" algn="l" defTabSz="1422400">
            <a:lnSpc>
              <a:spcPct val="90000"/>
            </a:lnSpc>
            <a:spcBef>
              <a:spcPct val="0"/>
            </a:spcBef>
            <a:spcAft>
              <a:spcPts val="600"/>
            </a:spcAft>
            <a:buFont typeface="Wingdings" panose="05000000000000000000" pitchFamily="2" charset="2"/>
            <a:buChar char="Ø"/>
            <a:tabLst>
              <a:tab pos="1943100" algn="l"/>
            </a:tabLst>
          </a:pPr>
          <a:r>
            <a:rPr lang="en-US" sz="3200" b="1" u="sng" kern="1200"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Bid Form 5</a:t>
          </a:r>
          <a:r>
            <a:rPr lang="en-US" sz="3200" u="none" kern="1200" dirty="0">
              <a:solidFill>
                <a:schemeClr val="tx1"/>
              </a:solidFill>
            </a:rPr>
            <a:t>:	Supplemental Contractor and Subcontractor 	Information</a:t>
          </a:r>
        </a:p>
      </dsp:txBody>
      <dsp:txXfrm>
        <a:off x="2011681" y="0"/>
        <a:ext cx="8896254" cy="685130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127733" y="1726713"/>
          <a:ext cx="1520366" cy="2723658"/>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rPr>
            <a:t>BID FORMS</a:t>
          </a:r>
          <a:endParaRPr lang="en-US" sz="2800" kern="1200" dirty="0">
            <a:solidFill>
              <a:schemeClr val="bg1"/>
            </a:solidFill>
            <a:effectLst>
              <a:outerShdw blurRad="38100" dist="38100" dir="2700000" algn="tl">
                <a:srgbClr val="000000">
                  <a:alpha val="43137"/>
                </a:srgbClr>
              </a:outerShdw>
            </a:effectLst>
          </a:endParaRPr>
        </a:p>
      </dsp:txBody>
      <dsp:txXfrm>
        <a:off x="127733" y="1726713"/>
        <a:ext cx="1520366" cy="2723658"/>
      </dsp:txXfrm>
    </dsp:sp>
    <dsp:sp modelId="{7998F90B-8312-4B44-93E3-B455EDB188E1}">
      <dsp:nvSpPr>
        <dsp:cNvPr id="0" name=""/>
        <dsp:cNvSpPr/>
      </dsp:nvSpPr>
      <dsp:spPr>
        <a:xfrm>
          <a:off x="1554480" y="0"/>
          <a:ext cx="389512" cy="5942533"/>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011681" y="0"/>
          <a:ext cx="8896254" cy="6851302"/>
        </a:xfrm>
        <a:prstGeom prst="rect">
          <a:avLst/>
        </a:prstGeom>
        <a:solidFill>
          <a:srgbClr val="FFC000">
            <a:lumMod val="60000"/>
            <a:lumOff val="40000"/>
            <a:alpha val="85000"/>
          </a:srgb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457200" lvl="1" indent="-342900" algn="l" defTabSz="1244600">
            <a:lnSpc>
              <a:spcPct val="90000"/>
            </a:lnSpc>
            <a:spcBef>
              <a:spcPct val="0"/>
            </a:spcBef>
            <a:spcAft>
              <a:spcPts val="600"/>
            </a:spcAft>
            <a:buFont typeface="Wingdings" panose="05000000000000000000" pitchFamily="2" charset="2"/>
            <a:buChar char="Ø"/>
            <a:tabLst>
              <a:tab pos="2286000" algn="l"/>
            </a:tabLst>
          </a:pPr>
          <a:r>
            <a:rPr lang="en-US" sz="2800" b="1" u="sng"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Bid Form 6</a:t>
          </a:r>
          <a:r>
            <a:rPr lang="en-US" sz="2800" u="none" kern="1200" dirty="0">
              <a:solidFill>
                <a:schemeClr val="tx1"/>
              </a:solidFill>
            </a:rPr>
            <a:t>:    Litigation Disclosure</a:t>
          </a:r>
          <a:r>
            <a:rPr lang="en-US" sz="2800" u="none" kern="1200" dirty="0">
              <a:solidFill>
                <a:srgbClr val="C00000"/>
              </a:solidFill>
            </a:rPr>
            <a:t>		  	  (Disclose litigations within the last 5 years.)</a:t>
          </a:r>
          <a:endParaRPr lang="en-US" sz="2800" kern="1200" dirty="0">
            <a:solidFill>
              <a:srgbClr val="C00000"/>
            </a:solidFill>
          </a:endParaRPr>
        </a:p>
        <a:p>
          <a:pPr marL="457200" lvl="1" indent="-342900" algn="l" defTabSz="1244600">
            <a:lnSpc>
              <a:spcPct val="90000"/>
            </a:lnSpc>
            <a:spcBef>
              <a:spcPct val="0"/>
            </a:spcBef>
            <a:spcAft>
              <a:spcPts val="600"/>
            </a:spcAft>
            <a:buFont typeface="Wingdings" panose="05000000000000000000" pitchFamily="2" charset="2"/>
            <a:buChar char="Ø"/>
          </a:pPr>
          <a:r>
            <a:rPr lang="en-US" sz="2800" b="1" u="sng"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Bid Form 7</a:t>
          </a:r>
          <a:r>
            <a:rPr lang="en-US" sz="2800" u="none" kern="1200" dirty="0">
              <a:solidFill>
                <a:schemeClr val="tx1"/>
              </a:solidFill>
            </a:rPr>
            <a:t>:    Certificate of Bidder</a:t>
          </a:r>
          <a:endParaRPr lang="en-US" sz="2800" u="none" kern="1200" dirty="0">
            <a:solidFill>
              <a:srgbClr val="C00000"/>
            </a:solidFill>
          </a:endParaRPr>
        </a:p>
        <a:p>
          <a:pPr marL="457200" lvl="2" indent="-342900" algn="l" defTabSz="1244600">
            <a:lnSpc>
              <a:spcPct val="90000"/>
            </a:lnSpc>
            <a:spcBef>
              <a:spcPct val="0"/>
            </a:spcBef>
            <a:spcAft>
              <a:spcPts val="600"/>
            </a:spcAft>
            <a:buFont typeface="Arial" panose="020B0604020202020204" pitchFamily="34" charset="0"/>
            <a:buNone/>
          </a:pPr>
          <a:r>
            <a:rPr lang="en-US" sz="2800" u="none" kern="1200" dirty="0">
              <a:solidFill>
                <a:srgbClr val="C00000"/>
              </a:solidFill>
            </a:rPr>
            <a:t>	(Certify Division 5 Labor Code violation within the last 5 years.)</a:t>
          </a:r>
        </a:p>
        <a:p>
          <a:pPr marL="457200" lvl="1" indent="-342900" algn="l" defTabSz="1244600">
            <a:lnSpc>
              <a:spcPct val="90000"/>
            </a:lnSpc>
            <a:spcBef>
              <a:spcPct val="0"/>
            </a:spcBef>
            <a:spcAft>
              <a:spcPts val="600"/>
            </a:spcAft>
            <a:buFont typeface="Wingdings" panose="05000000000000000000" pitchFamily="2" charset="2"/>
            <a:buChar char="Ø"/>
          </a:pPr>
          <a:r>
            <a:rPr lang="en-US" sz="2800" b="1" u="sng" kern="1200"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Bid Form 8</a:t>
          </a:r>
          <a:r>
            <a:rPr lang="en-US" sz="2800" u="none" kern="1200" dirty="0">
              <a:solidFill>
                <a:schemeClr val="tx1"/>
              </a:solidFill>
            </a:rPr>
            <a:t>:    Non-Collusion Declaration</a:t>
          </a:r>
        </a:p>
        <a:p>
          <a:pPr marL="457200" lvl="2" indent="-342900" algn="l" defTabSz="1244600">
            <a:lnSpc>
              <a:spcPct val="90000"/>
            </a:lnSpc>
            <a:spcBef>
              <a:spcPct val="0"/>
            </a:spcBef>
            <a:spcAft>
              <a:spcPts val="600"/>
            </a:spcAft>
            <a:buFont typeface="Arial" panose="020B0604020202020204" pitchFamily="34" charset="0"/>
            <a:buNone/>
          </a:pPr>
          <a:r>
            <a:rPr lang="en-US" sz="2800" u="none" kern="1200" dirty="0">
              <a:solidFill>
                <a:schemeClr val="tx1"/>
              </a:solidFill>
            </a:rPr>
            <a:t>	</a:t>
          </a:r>
          <a:r>
            <a:rPr lang="en-US" sz="2800" u="none" kern="1200" dirty="0">
              <a:solidFill>
                <a:srgbClr val="C00000"/>
              </a:solidFill>
            </a:rPr>
            <a:t>(Declare no collusion.)</a:t>
          </a:r>
        </a:p>
        <a:p>
          <a:pPr marL="457200" lvl="1" indent="-342900" algn="l" defTabSz="1244600">
            <a:lnSpc>
              <a:spcPct val="90000"/>
            </a:lnSpc>
            <a:spcBef>
              <a:spcPct val="0"/>
            </a:spcBef>
            <a:spcAft>
              <a:spcPts val="600"/>
            </a:spcAft>
            <a:buFont typeface="Wingdings" panose="05000000000000000000" pitchFamily="2" charset="2"/>
            <a:buChar char="Ø"/>
            <a:tabLst>
              <a:tab pos="2286000" algn="l"/>
            </a:tabLst>
          </a:pPr>
          <a:r>
            <a:rPr lang="en-US" sz="2800" b="1" u="sng" kern="1200"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Bid Form 9</a:t>
          </a:r>
          <a:r>
            <a:rPr lang="en-US" sz="2800" u="none" kern="1200" dirty="0">
              <a:solidFill>
                <a:schemeClr val="tx1"/>
              </a:solidFill>
            </a:rPr>
            <a:t>:    Public Contract Code Statements</a:t>
          </a:r>
          <a:endParaRPr lang="en-US" sz="2800" u="none" kern="1200" dirty="0">
            <a:solidFill>
              <a:srgbClr val="C00000"/>
            </a:solidFill>
          </a:endParaRPr>
        </a:p>
        <a:p>
          <a:pPr marL="457200" lvl="2" indent="-342900" algn="l" defTabSz="1244600">
            <a:lnSpc>
              <a:spcPct val="90000"/>
            </a:lnSpc>
            <a:spcBef>
              <a:spcPct val="0"/>
            </a:spcBef>
            <a:spcAft>
              <a:spcPts val="600"/>
            </a:spcAft>
            <a:buFont typeface="Arial" panose="020B0604020202020204" pitchFamily="34" charset="0"/>
            <a:buNone/>
            <a:tabLst>
              <a:tab pos="2286000" algn="l"/>
            </a:tabLst>
          </a:pPr>
          <a:r>
            <a:rPr lang="en-US" sz="2800" u="none" kern="1200" dirty="0">
              <a:solidFill>
                <a:srgbClr val="C00000"/>
              </a:solidFill>
            </a:rPr>
            <a:t>	(Declare offences convicted of within the last 3 years.)</a:t>
          </a:r>
        </a:p>
        <a:p>
          <a:pPr marL="457200" lvl="1" indent="-342900" algn="l" defTabSz="1244600">
            <a:lnSpc>
              <a:spcPct val="90000"/>
            </a:lnSpc>
            <a:spcBef>
              <a:spcPct val="0"/>
            </a:spcBef>
            <a:spcAft>
              <a:spcPts val="600"/>
            </a:spcAft>
            <a:buFont typeface="Wingdings" panose="05000000000000000000" pitchFamily="2" charset="2"/>
            <a:buChar char="Ø"/>
            <a:tabLst>
              <a:tab pos="2286000" algn="l"/>
            </a:tabLst>
          </a:pPr>
          <a:r>
            <a:rPr lang="en-US" sz="2800" b="1" u="sng" kern="1200" dirty="0">
              <a:solidFill>
                <a:schemeClr val="tx1"/>
              </a:solidFill>
              <a:hlinkClick xmlns:r="http://schemas.openxmlformats.org/officeDocument/2006/relationships" r:id="rId5" action="ppaction://hlinkfile">
                <a:extLst>
                  <a:ext uri="{A12FA001-AC4F-418D-AE19-62706E023703}">
                    <ahyp:hlinkClr xmlns:ahyp="http://schemas.microsoft.com/office/drawing/2018/hyperlinkcolor" val="tx"/>
                  </a:ext>
                </a:extLst>
              </a:hlinkClick>
            </a:rPr>
            <a:t>Bid Form 10</a:t>
          </a:r>
          <a:r>
            <a:rPr lang="en-US" sz="2800" u="none" kern="1200" dirty="0">
              <a:solidFill>
                <a:schemeClr val="tx1"/>
              </a:solidFill>
            </a:rPr>
            <a:t>:  References and Previous Experiences</a:t>
          </a:r>
          <a:endParaRPr lang="en-US" sz="2800" u="none" kern="1200" dirty="0">
            <a:solidFill>
              <a:srgbClr val="C00000"/>
            </a:solidFill>
          </a:endParaRPr>
        </a:p>
        <a:p>
          <a:pPr marL="457200" lvl="2" indent="-342900" algn="l" defTabSz="1244600">
            <a:lnSpc>
              <a:spcPct val="90000"/>
            </a:lnSpc>
            <a:spcBef>
              <a:spcPct val="0"/>
            </a:spcBef>
            <a:spcAft>
              <a:spcPts val="600"/>
            </a:spcAft>
            <a:buFont typeface="Arial" panose="020B0604020202020204" pitchFamily="34" charset="0"/>
            <a:buNone/>
            <a:tabLst>
              <a:tab pos="2286000" algn="l"/>
            </a:tabLst>
          </a:pPr>
          <a:r>
            <a:rPr lang="en-US" sz="2800" u="none" kern="1200" dirty="0">
              <a:solidFill>
                <a:srgbClr val="C00000"/>
              </a:solidFill>
            </a:rPr>
            <a:t>	(Minimum Experience Requirements and References)</a:t>
          </a:r>
        </a:p>
      </dsp:txBody>
      <dsp:txXfrm>
        <a:off x="2011681" y="0"/>
        <a:ext cx="8896254" cy="685130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F8C2FE-4BF5-4455-97F7-AECD4AD838AF}">
      <dsp:nvSpPr>
        <dsp:cNvPr id="0" name=""/>
        <dsp:cNvSpPr/>
      </dsp:nvSpPr>
      <dsp:spPr>
        <a:xfrm>
          <a:off x="458012" y="2499361"/>
          <a:ext cx="2054355"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82880" bIns="1371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CONTRACT FORMS</a:t>
          </a:r>
        </a:p>
      </dsp:txBody>
      <dsp:txXfrm>
        <a:off x="458012" y="2499361"/>
        <a:ext cx="2054355" cy="1287000"/>
      </dsp:txXfrm>
    </dsp:sp>
    <dsp:sp modelId="{030D2F44-500E-45CE-A401-8D0554593F31}">
      <dsp:nvSpPr>
        <dsp:cNvPr id="0" name=""/>
        <dsp:cNvSpPr/>
      </dsp:nvSpPr>
      <dsp:spPr>
        <a:xfrm>
          <a:off x="2560319" y="507260"/>
          <a:ext cx="548640" cy="5308875"/>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40D69BBF-7464-460B-B57F-0550051A6709}">
      <dsp:nvSpPr>
        <dsp:cNvPr id="0" name=""/>
        <dsp:cNvSpPr/>
      </dsp:nvSpPr>
      <dsp:spPr>
        <a:xfrm>
          <a:off x="3200399" y="507260"/>
          <a:ext cx="7668187" cy="5308875"/>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228600" rIns="106680" bIns="106680" numCol="1" spcCol="1270" anchor="ctr" anchorCtr="0">
          <a:noAutofit/>
        </a:bodyPr>
        <a:lstStyle/>
        <a:p>
          <a:pPr marL="285750" lvl="1" indent="0" algn="ctr" defTabSz="1244600">
            <a:lnSpc>
              <a:spcPct val="90000"/>
            </a:lnSpc>
            <a:spcBef>
              <a:spcPct val="0"/>
            </a:spcBef>
            <a:spcAft>
              <a:spcPts val="1200"/>
            </a:spcAft>
            <a:buNone/>
          </a:pPr>
          <a:r>
            <a:rPr lang="en-US" sz="2800" b="1" u="sng" kern="1200" dirty="0">
              <a:solidFill>
                <a:srgbClr val="C00000"/>
              </a:solidFill>
            </a:rPr>
            <a:t>Winning Bidder</a:t>
          </a:r>
          <a:endParaRPr lang="en-US" sz="2800" kern="1200" dirty="0">
            <a:solidFill>
              <a:srgbClr val="C00000"/>
            </a:solidFill>
          </a:endParaRPr>
        </a:p>
        <a:p>
          <a:pPr marL="457200" lvl="1" indent="-342900" algn="l" defTabSz="1244600">
            <a:lnSpc>
              <a:spcPct val="90000"/>
            </a:lnSpc>
            <a:spcBef>
              <a:spcPct val="0"/>
            </a:spcBef>
            <a:spcAft>
              <a:spcPts val="600"/>
            </a:spcAft>
            <a:buFont typeface="Wingdings" panose="05000000000000000000" pitchFamily="2" charset="2"/>
            <a:buChar char="Ø"/>
            <a:tabLst>
              <a:tab pos="3200400" algn="l"/>
            </a:tabLst>
          </a:pPr>
          <a:r>
            <a:rPr lang="en-US" sz="2800" b="1" u="sng" kern="1200" dirty="0">
              <a:solidFill>
                <a:schemeClr val="tx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Contract Form #1</a:t>
          </a:r>
          <a:r>
            <a:rPr lang="en-US" sz="2800" kern="1200" dirty="0">
              <a:solidFill>
                <a:schemeClr val="tx1"/>
              </a:solidFill>
            </a:rPr>
            <a:t>:	Construction Agreement </a:t>
          </a:r>
          <a:r>
            <a:rPr lang="en-US" sz="2800" kern="1200" dirty="0">
              <a:solidFill>
                <a:srgbClr val="C00000"/>
              </a:solidFill>
            </a:rPr>
            <a:t>*</a:t>
          </a:r>
        </a:p>
        <a:p>
          <a:pPr marL="457200" lvl="1" indent="-342900" algn="l" defTabSz="1244600">
            <a:lnSpc>
              <a:spcPct val="90000"/>
            </a:lnSpc>
            <a:spcBef>
              <a:spcPct val="0"/>
            </a:spcBef>
            <a:spcAft>
              <a:spcPts val="600"/>
            </a:spcAft>
            <a:buFont typeface="Wingdings" panose="05000000000000000000" pitchFamily="2" charset="2"/>
            <a:buChar char="Ø"/>
            <a:tabLst>
              <a:tab pos="3200400" algn="l"/>
            </a:tabLst>
          </a:pPr>
          <a:r>
            <a:rPr lang="en-US" sz="2800" b="1" u="sng" kern="1200" dirty="0">
              <a:solidFill>
                <a:schemeClr val="tx1"/>
              </a:solidFill>
            </a:rPr>
            <a:t>Contract Form #2</a:t>
          </a:r>
          <a:r>
            <a:rPr lang="en-US" sz="2800" kern="1200" dirty="0">
              <a:solidFill>
                <a:schemeClr val="tx1"/>
              </a:solidFill>
            </a:rPr>
            <a:t>:	Performance Bond </a:t>
          </a:r>
          <a:r>
            <a:rPr lang="en-US" sz="2800" kern="1200" dirty="0">
              <a:solidFill>
                <a:srgbClr val="FF0000"/>
              </a:solidFill>
            </a:rPr>
            <a:t>*</a:t>
          </a:r>
        </a:p>
        <a:p>
          <a:pPr marL="457200" lvl="1" indent="-342900" algn="l" defTabSz="1244600">
            <a:lnSpc>
              <a:spcPct val="90000"/>
            </a:lnSpc>
            <a:spcBef>
              <a:spcPct val="0"/>
            </a:spcBef>
            <a:spcAft>
              <a:spcPts val="600"/>
            </a:spcAft>
            <a:buFont typeface="Wingdings" panose="05000000000000000000" pitchFamily="2" charset="2"/>
            <a:buChar char="Ø"/>
            <a:tabLst>
              <a:tab pos="3200400" algn="l"/>
            </a:tabLst>
          </a:pPr>
          <a:r>
            <a:rPr lang="en-US" sz="2800" b="1" u="sng"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Contract Form #3</a:t>
          </a:r>
          <a:r>
            <a:rPr lang="en-US" sz="2800" kern="1200" dirty="0">
              <a:solidFill>
                <a:schemeClr val="tx1"/>
              </a:solidFill>
            </a:rPr>
            <a:t>:	Payment Bond </a:t>
          </a:r>
          <a:r>
            <a:rPr lang="en-US" sz="2800" kern="1200" dirty="0">
              <a:solidFill>
                <a:srgbClr val="C00000"/>
              </a:solidFill>
            </a:rPr>
            <a:t>*</a:t>
          </a:r>
        </a:p>
        <a:p>
          <a:pPr marL="457200" lvl="1" indent="-342900" algn="l" defTabSz="1244600">
            <a:lnSpc>
              <a:spcPct val="90000"/>
            </a:lnSpc>
            <a:spcBef>
              <a:spcPct val="0"/>
            </a:spcBef>
            <a:spcAft>
              <a:spcPts val="600"/>
            </a:spcAft>
            <a:buFont typeface="Wingdings" panose="05000000000000000000" pitchFamily="2" charset="2"/>
            <a:buChar char="Ø"/>
            <a:tabLst>
              <a:tab pos="3200400" algn="l"/>
            </a:tabLst>
          </a:pPr>
          <a:r>
            <a:rPr lang="en-US" sz="2800" b="1" u="sng" kern="1200" dirty="0">
              <a:solidFill>
                <a:schemeClr val="tx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Contract Form #4</a:t>
          </a:r>
          <a:r>
            <a:rPr lang="en-US" sz="2800" kern="1200" dirty="0">
              <a:solidFill>
                <a:schemeClr val="tx1"/>
              </a:solidFill>
            </a:rPr>
            <a:t>:	Listing of Subcontractors, Suppliers and Subconsultants</a:t>
          </a:r>
        </a:p>
        <a:p>
          <a:pPr marL="457200" lvl="1" indent="-342900" algn="l" defTabSz="1244600">
            <a:lnSpc>
              <a:spcPct val="90000"/>
            </a:lnSpc>
            <a:spcBef>
              <a:spcPct val="0"/>
            </a:spcBef>
            <a:spcAft>
              <a:spcPts val="600"/>
            </a:spcAft>
            <a:buFont typeface="Wingdings" panose="05000000000000000000" pitchFamily="2" charset="2"/>
            <a:buChar char="Ø"/>
            <a:tabLst>
              <a:tab pos="3200400" algn="l"/>
            </a:tabLst>
          </a:pPr>
          <a:r>
            <a:rPr lang="en-US" sz="2800" b="1" u="sng" kern="1200"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Contract Form #5</a:t>
          </a:r>
          <a:r>
            <a:rPr lang="en-US" sz="2800" kern="1200" dirty="0">
              <a:solidFill>
                <a:schemeClr val="tx1"/>
              </a:solidFill>
            </a:rPr>
            <a:t>:	Delegation of Authorized Representative</a:t>
          </a:r>
        </a:p>
        <a:p>
          <a:pPr marL="457200" lvl="2" indent="-342900" algn="l" defTabSz="1244600">
            <a:lnSpc>
              <a:spcPct val="90000"/>
            </a:lnSpc>
            <a:spcBef>
              <a:spcPct val="0"/>
            </a:spcBef>
            <a:spcAft>
              <a:spcPts val="600"/>
            </a:spcAft>
            <a:buNone/>
          </a:pPr>
          <a:r>
            <a:rPr lang="en-US" sz="2800" b="1" i="0" u="sng" kern="1200" dirty="0">
              <a:solidFill>
                <a:schemeClr val="tx1"/>
              </a:solidFill>
            </a:rPr>
            <a:t>Notes</a:t>
          </a:r>
          <a:r>
            <a:rPr lang="en-US" sz="2800" i="0" u="none" kern="1200" dirty="0">
              <a:solidFill>
                <a:schemeClr val="tx1"/>
              </a:solidFill>
            </a:rPr>
            <a:t>: Contract Forms are </a:t>
          </a:r>
          <a:r>
            <a:rPr lang="en-US" sz="2800" i="0" u="sng" kern="1200" dirty="0">
              <a:solidFill>
                <a:schemeClr val="tx1"/>
              </a:solidFill>
            </a:rPr>
            <a:t>not required at Bid Opening</a:t>
          </a:r>
          <a:r>
            <a:rPr lang="en-US" sz="2800" i="0" u="none" kern="1200" dirty="0">
              <a:solidFill>
                <a:schemeClr val="tx1"/>
              </a:solidFill>
            </a:rPr>
            <a:t>.</a:t>
          </a:r>
          <a:endParaRPr lang="en-US" sz="2800" kern="1200" dirty="0">
            <a:solidFill>
              <a:schemeClr val="tx1"/>
            </a:solidFill>
          </a:endParaRPr>
        </a:p>
        <a:p>
          <a:pPr marL="457200" lvl="2" indent="-342900" algn="l" defTabSz="1244600">
            <a:lnSpc>
              <a:spcPct val="90000"/>
            </a:lnSpc>
            <a:spcBef>
              <a:spcPct val="0"/>
            </a:spcBef>
            <a:spcAft>
              <a:spcPts val="600"/>
            </a:spcAft>
            <a:buFont typeface="Arial" panose="020B0604020202020204" pitchFamily="34" charset="0"/>
            <a:buNone/>
          </a:pPr>
          <a:r>
            <a:rPr lang="en-US" sz="2800" kern="1200" dirty="0">
              <a:solidFill>
                <a:srgbClr val="C00000"/>
              </a:solidFill>
            </a:rPr>
            <a:t>* Form must be acknowledged by a Notary.</a:t>
          </a:r>
          <a:endParaRPr lang="en-US" sz="2800" i="0" u="none" kern="1200" dirty="0">
            <a:solidFill>
              <a:srgbClr val="C00000"/>
            </a:solidFill>
          </a:endParaRPr>
        </a:p>
      </dsp:txBody>
      <dsp:txXfrm>
        <a:off x="3200399" y="507260"/>
        <a:ext cx="7668187" cy="530887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0ABBB-89CB-484C-8B8A-67BB6291E1C3}">
      <dsp:nvSpPr>
        <dsp:cNvPr id="0" name=""/>
        <dsp:cNvSpPr/>
      </dsp:nvSpPr>
      <dsp:spPr>
        <a:xfrm>
          <a:off x="45378" y="1889756"/>
          <a:ext cx="2711113" cy="2838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68580" rIns="192024" bIns="6858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chemeClr val="bg1"/>
              </a:solidFill>
            </a:rPr>
            <a:t>INSURANCE REQUIREMENTS</a:t>
          </a:r>
        </a:p>
        <a:p>
          <a:pPr marL="0" lvl="0" indent="0" algn="ctr" defTabSz="1200150">
            <a:lnSpc>
              <a:spcPct val="90000"/>
            </a:lnSpc>
            <a:spcBef>
              <a:spcPct val="0"/>
            </a:spcBef>
            <a:spcAft>
              <a:spcPct val="35000"/>
            </a:spcAft>
            <a:buNone/>
          </a:pPr>
          <a:r>
            <a:rPr lang="en-US" sz="2700" kern="1200" dirty="0">
              <a:solidFill>
                <a:schemeClr val="bg1"/>
              </a:solidFill>
            </a:rPr>
            <a:t>(</a:t>
          </a:r>
          <a:r>
            <a:rPr lang="en-US" sz="2700" kern="1200" dirty="0">
              <a:solidFill>
                <a:schemeClr val="bg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Appendix A</a:t>
          </a:r>
          <a:r>
            <a:rPr lang="en-US" sz="2700" kern="1200" dirty="0">
              <a:solidFill>
                <a:schemeClr val="bg1"/>
              </a:solidFill>
            </a:rPr>
            <a:t>)</a:t>
          </a:r>
        </a:p>
      </dsp:txBody>
      <dsp:txXfrm>
        <a:off x="45378" y="1889756"/>
        <a:ext cx="2711113" cy="2838834"/>
      </dsp:txXfrm>
    </dsp:sp>
    <dsp:sp modelId="{764B5E4A-02E0-4A64-952B-70568AFF2AF0}">
      <dsp:nvSpPr>
        <dsp:cNvPr id="0" name=""/>
        <dsp:cNvSpPr/>
      </dsp:nvSpPr>
      <dsp:spPr>
        <a:xfrm>
          <a:off x="2712627" y="126357"/>
          <a:ext cx="543282" cy="6551728"/>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B4511415-CBDD-4CA5-AFF4-7A9A163DB831}">
      <dsp:nvSpPr>
        <dsp:cNvPr id="0" name=""/>
        <dsp:cNvSpPr/>
      </dsp:nvSpPr>
      <dsp:spPr>
        <a:xfrm>
          <a:off x="3383279" y="126357"/>
          <a:ext cx="7498063" cy="6551728"/>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28600" lvl="1" indent="0" algn="ctr" defTabSz="1244600">
            <a:lnSpc>
              <a:spcPct val="90000"/>
            </a:lnSpc>
            <a:spcBef>
              <a:spcPct val="0"/>
            </a:spcBef>
            <a:spcAft>
              <a:spcPts val="1200"/>
            </a:spcAft>
            <a:buNone/>
          </a:pPr>
          <a:r>
            <a:rPr lang="en-US" sz="2800" b="1" u="sng" kern="1200" dirty="0">
              <a:solidFill>
                <a:srgbClr val="C00000"/>
              </a:solidFill>
            </a:rPr>
            <a:t>Winning Bidder</a:t>
          </a:r>
          <a:endParaRPr lang="en-US" sz="2800" kern="1200" dirty="0">
            <a:solidFill>
              <a:srgbClr val="C00000"/>
            </a:solidFill>
          </a:endParaRPr>
        </a:p>
        <a:p>
          <a:pPr marL="342900" lvl="1" indent="-342900" algn="l" defTabSz="1244600">
            <a:lnSpc>
              <a:spcPct val="90000"/>
            </a:lnSpc>
            <a:spcBef>
              <a:spcPct val="0"/>
            </a:spcBef>
            <a:spcAft>
              <a:spcPts val="600"/>
            </a:spcAft>
            <a:buFont typeface="Wingdings" panose="05000000000000000000" pitchFamily="2" charset="2"/>
            <a:buChar char="Ø"/>
          </a:pPr>
          <a:r>
            <a:rPr lang="en-US" sz="2800" b="1" u="sng" kern="1200" dirty="0">
              <a:solidFill>
                <a:schemeClr val="tx1"/>
              </a:solidFill>
            </a:rPr>
            <a:t>General Liability (GL)</a:t>
          </a:r>
          <a:r>
            <a:rPr lang="en-US" sz="2800" kern="1200" dirty="0">
              <a:solidFill>
                <a:schemeClr val="tx1"/>
              </a:solidFill>
            </a:rPr>
            <a:t>: </a:t>
          </a:r>
          <a:r>
            <a:rPr lang="en-US" sz="2800" b="1" kern="1200" dirty="0">
              <a:solidFill>
                <a:srgbClr val="C00000"/>
              </a:solidFill>
            </a:rPr>
            <a:t>$4M </a:t>
          </a:r>
          <a:r>
            <a:rPr lang="en-US" sz="2800" kern="1200" dirty="0">
              <a:solidFill>
                <a:schemeClr val="tx1"/>
              </a:solidFill>
            </a:rPr>
            <a:t>(including umbrella/excess liability)</a:t>
          </a:r>
        </a:p>
        <a:p>
          <a:pPr marL="685800" lvl="2" indent="-342900" algn="justLow" defTabSz="1244600">
            <a:lnSpc>
              <a:spcPct val="90000"/>
            </a:lnSpc>
            <a:spcBef>
              <a:spcPct val="0"/>
            </a:spcBef>
            <a:spcAft>
              <a:spcPts val="600"/>
            </a:spcAft>
            <a:buFont typeface="Wingdings" panose="05000000000000000000" pitchFamily="2" charset="2"/>
            <a:buChar char="§"/>
          </a:pPr>
          <a:r>
            <a:rPr lang="en-US" sz="2800" kern="1200" dirty="0">
              <a:solidFill>
                <a:schemeClr val="tx1"/>
              </a:solidFill>
            </a:rPr>
            <a:t>$2M must be the GL primary policy limit per occurrence.</a:t>
          </a:r>
        </a:p>
        <a:p>
          <a:pPr marL="342900" lvl="1" indent="-342900" algn="justLow" defTabSz="1244600">
            <a:lnSpc>
              <a:spcPct val="90000"/>
            </a:lnSpc>
            <a:spcBef>
              <a:spcPct val="0"/>
            </a:spcBef>
            <a:spcAft>
              <a:spcPts val="600"/>
            </a:spcAft>
            <a:buFont typeface="Wingdings" panose="05000000000000000000" pitchFamily="2" charset="2"/>
            <a:buChar char="Ø"/>
          </a:pPr>
          <a:r>
            <a:rPr lang="en-US" sz="2800" b="1" u="sng" kern="1200" dirty="0">
              <a:solidFill>
                <a:schemeClr val="tx1"/>
              </a:solidFill>
            </a:rPr>
            <a:t>Automobile Liability (AL)</a:t>
          </a:r>
          <a:r>
            <a:rPr lang="en-US" sz="2800" kern="1200" dirty="0">
              <a:solidFill>
                <a:schemeClr val="tx1"/>
              </a:solidFill>
            </a:rPr>
            <a:t>: </a:t>
          </a:r>
          <a:r>
            <a:rPr lang="en-US" sz="2800" b="1" kern="1200" dirty="0">
              <a:solidFill>
                <a:srgbClr val="C00000"/>
              </a:solidFill>
            </a:rPr>
            <a:t>$4M </a:t>
          </a:r>
          <a:r>
            <a:rPr lang="en-US" sz="2800" kern="1200" dirty="0">
              <a:solidFill>
                <a:schemeClr val="tx1"/>
              </a:solidFill>
            </a:rPr>
            <a:t>(including umbrella/excess liability) </a:t>
          </a:r>
        </a:p>
        <a:p>
          <a:pPr marL="685800" lvl="2" indent="-342900" algn="justLow" defTabSz="1244600">
            <a:lnSpc>
              <a:spcPct val="90000"/>
            </a:lnSpc>
            <a:spcBef>
              <a:spcPct val="0"/>
            </a:spcBef>
            <a:spcAft>
              <a:spcPts val="600"/>
            </a:spcAft>
            <a:buFont typeface="Wingdings" panose="05000000000000000000" pitchFamily="2" charset="2"/>
            <a:buChar char="§"/>
          </a:pPr>
          <a:r>
            <a:rPr lang="en-US" sz="2800" kern="1200" dirty="0">
              <a:solidFill>
                <a:schemeClr val="tx1"/>
              </a:solidFill>
            </a:rPr>
            <a:t>$2M must be the Automobile Liability primary policy limit per occurrence.</a:t>
          </a:r>
        </a:p>
        <a:p>
          <a:pPr marL="342900" lvl="1" indent="-342900" algn="justLow" defTabSz="1244600">
            <a:lnSpc>
              <a:spcPct val="90000"/>
            </a:lnSpc>
            <a:spcBef>
              <a:spcPct val="0"/>
            </a:spcBef>
            <a:spcAft>
              <a:spcPts val="600"/>
            </a:spcAft>
            <a:buFont typeface="Wingdings" panose="05000000000000000000" pitchFamily="2" charset="2"/>
            <a:buChar char="Ø"/>
          </a:pPr>
          <a:r>
            <a:rPr lang="en-US" sz="2800" b="1" u="sng" kern="1200" dirty="0">
              <a:solidFill>
                <a:schemeClr val="tx1"/>
              </a:solidFill>
            </a:rPr>
            <a:t>Workers’ Compensation</a:t>
          </a:r>
          <a:r>
            <a:rPr lang="en-US" sz="2800" kern="1200" dirty="0">
              <a:solidFill>
                <a:schemeClr val="tx1"/>
              </a:solidFill>
            </a:rPr>
            <a:t>: </a:t>
          </a:r>
          <a:r>
            <a:rPr lang="en-US" sz="2800" b="1" kern="1200" dirty="0">
              <a:solidFill>
                <a:srgbClr val="C00000"/>
              </a:solidFill>
            </a:rPr>
            <a:t>$1M </a:t>
          </a:r>
          <a:r>
            <a:rPr lang="en-US" sz="2800" b="0" kern="1200" dirty="0">
              <a:solidFill>
                <a:schemeClr val="tx1"/>
              </a:solidFill>
            </a:rPr>
            <a:t>per accident.</a:t>
          </a:r>
        </a:p>
        <a:p>
          <a:pPr marL="342900" lvl="1" indent="-342900" algn="justLow" defTabSz="1244600">
            <a:lnSpc>
              <a:spcPct val="90000"/>
            </a:lnSpc>
            <a:spcBef>
              <a:spcPct val="0"/>
            </a:spcBef>
            <a:spcAft>
              <a:spcPts val="600"/>
            </a:spcAft>
            <a:buFont typeface="Wingdings" panose="05000000000000000000" pitchFamily="2" charset="2"/>
            <a:buChar char="Ø"/>
          </a:pPr>
          <a:r>
            <a:rPr lang="en-US" sz="2800" kern="1200" dirty="0">
              <a:solidFill>
                <a:schemeClr val="tx1"/>
              </a:solidFill>
            </a:rPr>
            <a:t> </a:t>
          </a:r>
          <a:r>
            <a:rPr lang="en-US" sz="2800" b="1" kern="1200" dirty="0">
              <a:solidFill>
                <a:schemeClr val="tx1"/>
              </a:solidFill>
            </a:rPr>
            <a:t>Railroad Protective Liability: </a:t>
          </a:r>
          <a:r>
            <a:rPr lang="en-US" sz="2800" b="1" kern="1200" dirty="0">
              <a:solidFill>
                <a:srgbClr val="FF0000"/>
              </a:solidFill>
            </a:rPr>
            <a:t>$2M</a:t>
          </a:r>
          <a:endParaRPr lang="en-US" sz="2800" b="0" kern="1200" dirty="0">
            <a:solidFill>
              <a:schemeClr val="tx1"/>
            </a:solidFill>
          </a:endParaRPr>
        </a:p>
        <a:p>
          <a:pPr marL="342900" lvl="1" indent="-342900" algn="justLow" defTabSz="1244600">
            <a:lnSpc>
              <a:spcPct val="90000"/>
            </a:lnSpc>
            <a:spcBef>
              <a:spcPct val="0"/>
            </a:spcBef>
            <a:spcAft>
              <a:spcPts val="600"/>
            </a:spcAft>
            <a:buFont typeface="Wingdings" panose="05000000000000000000" pitchFamily="2" charset="2"/>
            <a:buChar char="Ø"/>
          </a:pPr>
          <a:r>
            <a:rPr lang="en-US" sz="2800" b="1" u="sng" kern="1200" dirty="0">
              <a:solidFill>
                <a:schemeClr val="tx1"/>
              </a:solidFill>
            </a:rPr>
            <a:t>Builder’s Risk Insurance:</a:t>
          </a:r>
          <a:r>
            <a:rPr lang="en-US" sz="2800" b="0" u="none" kern="1200" dirty="0">
              <a:solidFill>
                <a:schemeClr val="tx1"/>
              </a:solidFill>
            </a:rPr>
            <a:t> </a:t>
          </a:r>
          <a:r>
            <a:rPr lang="en-US" sz="2800" kern="1200" dirty="0">
              <a:solidFill>
                <a:schemeClr val="tx1"/>
              </a:solidFill>
            </a:rPr>
            <a:t>Contractor must procure and maintain at its own expense Builder’s Risk insurance.</a:t>
          </a:r>
        </a:p>
      </dsp:txBody>
      <dsp:txXfrm>
        <a:off x="3383279" y="126357"/>
        <a:ext cx="7498063" cy="655172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0ABBB-89CB-484C-8B8A-67BB6291E1C3}">
      <dsp:nvSpPr>
        <dsp:cNvPr id="0" name=""/>
        <dsp:cNvSpPr/>
      </dsp:nvSpPr>
      <dsp:spPr>
        <a:xfrm>
          <a:off x="66311" y="1737354"/>
          <a:ext cx="2737850" cy="2947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INSURANCE REQUIREMENTS</a:t>
          </a:r>
        </a:p>
        <a:p>
          <a:pPr marL="0" lvl="0" indent="0" algn="ctr" defTabSz="1244600">
            <a:lnSpc>
              <a:spcPct val="90000"/>
            </a:lnSpc>
            <a:spcBef>
              <a:spcPct val="0"/>
            </a:spcBef>
            <a:spcAft>
              <a:spcPct val="35000"/>
            </a:spcAft>
            <a:buNone/>
          </a:pPr>
          <a:r>
            <a:rPr lang="en-US" sz="2800" kern="1200" dirty="0">
              <a:solidFill>
                <a:schemeClr val="bg1"/>
              </a:solidFill>
            </a:rPr>
            <a:t>(</a:t>
          </a:r>
          <a:r>
            <a:rPr lang="en-US" sz="2800" kern="1200" dirty="0">
              <a:solidFill>
                <a:schemeClr val="bg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Appendix A</a:t>
          </a:r>
          <a:r>
            <a:rPr lang="en-US" sz="2800" kern="1200" dirty="0">
              <a:solidFill>
                <a:schemeClr val="bg1"/>
              </a:solidFill>
            </a:rPr>
            <a:t>)</a:t>
          </a:r>
        </a:p>
      </dsp:txBody>
      <dsp:txXfrm>
        <a:off x="66311" y="1737354"/>
        <a:ext cx="2737850" cy="2947565"/>
      </dsp:txXfrm>
    </dsp:sp>
    <dsp:sp modelId="{764B5E4A-02E0-4A64-952B-70568AFF2AF0}">
      <dsp:nvSpPr>
        <dsp:cNvPr id="0" name=""/>
        <dsp:cNvSpPr/>
      </dsp:nvSpPr>
      <dsp:spPr>
        <a:xfrm>
          <a:off x="2740525" y="415320"/>
          <a:ext cx="548640" cy="5956326"/>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B4511415-CBDD-4CA5-AFF4-7A9A163DB831}">
      <dsp:nvSpPr>
        <dsp:cNvPr id="0" name=""/>
        <dsp:cNvSpPr/>
      </dsp:nvSpPr>
      <dsp:spPr>
        <a:xfrm>
          <a:off x="3433444" y="411505"/>
          <a:ext cx="7461504" cy="5951459"/>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228600" tIns="457200" rIns="228600" bIns="457200" numCol="1" spcCol="1270" anchor="ctr" anchorCtr="0">
          <a:noAutofit/>
        </a:bodyPr>
        <a:lstStyle/>
        <a:p>
          <a:pPr marL="342900" lvl="1" indent="-342900" algn="justLow" defTabSz="1155700">
            <a:lnSpc>
              <a:spcPct val="90000"/>
            </a:lnSpc>
            <a:spcBef>
              <a:spcPct val="0"/>
            </a:spcBef>
            <a:spcAft>
              <a:spcPts val="600"/>
            </a:spcAft>
            <a:buFont typeface="Wingdings" panose="05000000000000000000" pitchFamily="2" charset="2"/>
            <a:buChar char="Ø"/>
          </a:pPr>
          <a:r>
            <a:rPr lang="en-US" sz="2600" b="1" u="sng"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Insurance Certificate</a:t>
          </a:r>
          <a:endParaRPr lang="en-US" sz="2600" kern="1200" dirty="0">
            <a:solidFill>
              <a:schemeClr val="tx1"/>
            </a:solidFill>
          </a:endParaRPr>
        </a:p>
        <a:p>
          <a:pPr marL="685800" lvl="2" indent="-349250" algn="l" defTabSz="1022350">
            <a:lnSpc>
              <a:spcPct val="90000"/>
            </a:lnSpc>
            <a:spcBef>
              <a:spcPct val="0"/>
            </a:spcBef>
            <a:spcAft>
              <a:spcPts val="600"/>
            </a:spcAft>
            <a:buFont typeface="Wingdings" panose="05000000000000000000" pitchFamily="2" charset="2"/>
            <a:buChar char="§"/>
          </a:pPr>
          <a:r>
            <a:rPr lang="en-US" sz="2300" kern="1200" dirty="0">
              <a:solidFill>
                <a:schemeClr val="tx1"/>
              </a:solidFill>
            </a:rPr>
            <a:t>In the “</a:t>
          </a:r>
          <a:r>
            <a:rPr lang="en-US" sz="2300"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Description of Operations</a:t>
          </a:r>
          <a:r>
            <a:rPr lang="en-US" sz="2300" kern="1200" dirty="0">
              <a:solidFill>
                <a:schemeClr val="tx1"/>
              </a:solidFill>
            </a:rPr>
            <a:t>” box, you must </a:t>
          </a:r>
          <a:r>
            <a:rPr lang="en-US" sz="2300" kern="1200" dirty="0">
              <a:solidFill>
                <a:srgbClr val="C00000"/>
              </a:solidFill>
            </a:rPr>
            <a:t>refer to the Contract No. C20011 and the Project Title “Restroom Renovations at </a:t>
          </a:r>
          <a:r>
            <a:rPr lang="en-US" sz="2300" kern="1200" dirty="0" err="1">
              <a:solidFill>
                <a:srgbClr val="C00000"/>
              </a:solidFill>
            </a:rPr>
            <a:t>Chaboya</a:t>
          </a:r>
          <a:r>
            <a:rPr lang="en-US" sz="2300" kern="1200" dirty="0">
              <a:solidFill>
                <a:srgbClr val="C00000"/>
              </a:solidFill>
            </a:rPr>
            <a:t> Building A”</a:t>
          </a:r>
          <a:r>
            <a:rPr lang="en-US" sz="2300" kern="1200" dirty="0">
              <a:solidFill>
                <a:schemeClr val="tx1"/>
              </a:solidFill>
            </a:rPr>
            <a:t>.</a:t>
          </a:r>
        </a:p>
        <a:p>
          <a:pPr marL="685800" lvl="2" indent="-349250" algn="justLow" defTabSz="1022350">
            <a:lnSpc>
              <a:spcPct val="90000"/>
            </a:lnSpc>
            <a:spcBef>
              <a:spcPct val="0"/>
            </a:spcBef>
            <a:spcAft>
              <a:spcPts val="600"/>
            </a:spcAft>
            <a:buFont typeface="Wingdings" panose="05000000000000000000" pitchFamily="2" charset="2"/>
            <a:buChar char="§"/>
          </a:pPr>
          <a:r>
            <a:rPr lang="en-US" sz="2300" kern="1200" dirty="0">
              <a:solidFill>
                <a:schemeClr val="tx1"/>
              </a:solidFill>
            </a:rPr>
            <a:t>Must include copies of </a:t>
          </a:r>
          <a:r>
            <a:rPr lang="en-US" sz="2300" kern="1200" dirty="0">
              <a:solidFill>
                <a:srgbClr val="C00000"/>
              </a:solidFill>
            </a:rPr>
            <a:t>all endorsements </a:t>
          </a:r>
          <a:r>
            <a:rPr lang="en-US" sz="2300" kern="1200" dirty="0">
              <a:solidFill>
                <a:schemeClr val="tx1"/>
              </a:solidFill>
            </a:rPr>
            <a:t>required in Appendix A.</a:t>
          </a:r>
        </a:p>
        <a:p>
          <a:pPr marL="685800" lvl="2" indent="-349250" algn="l" defTabSz="1022350">
            <a:lnSpc>
              <a:spcPct val="90000"/>
            </a:lnSpc>
            <a:spcBef>
              <a:spcPct val="0"/>
            </a:spcBef>
            <a:spcAft>
              <a:spcPts val="600"/>
            </a:spcAft>
            <a:buFont typeface="Wingdings" panose="05000000000000000000" pitchFamily="2" charset="2"/>
            <a:buChar char="§"/>
          </a:pPr>
          <a:r>
            <a:rPr lang="en-US" sz="2300" kern="1200" dirty="0">
              <a:solidFill>
                <a:schemeClr val="tx1"/>
              </a:solidFill>
            </a:rPr>
            <a:t>Must disclose all </a:t>
          </a:r>
          <a:r>
            <a:rPr lang="en-US" sz="2300" kern="1200" dirty="0">
              <a:solidFill>
                <a:srgbClr val="C00000"/>
              </a:solidFill>
            </a:rPr>
            <a:t>deductibles or self-insured retentions</a:t>
          </a:r>
          <a:r>
            <a:rPr lang="en-US" sz="2300" kern="1200" dirty="0">
              <a:solidFill>
                <a:schemeClr val="tx1"/>
              </a:solidFill>
            </a:rPr>
            <a:t>.</a:t>
          </a:r>
        </a:p>
        <a:p>
          <a:pPr marL="685800" lvl="2" indent="-349250" algn="justLow" defTabSz="1022350">
            <a:lnSpc>
              <a:spcPct val="90000"/>
            </a:lnSpc>
            <a:spcBef>
              <a:spcPct val="0"/>
            </a:spcBef>
            <a:spcAft>
              <a:spcPts val="600"/>
            </a:spcAft>
            <a:buFont typeface="Wingdings" panose="05000000000000000000" pitchFamily="2" charset="2"/>
            <a:buChar char="§"/>
          </a:pPr>
          <a:r>
            <a:rPr lang="en-US" sz="2300" kern="1200" dirty="0">
              <a:solidFill>
                <a:schemeClr val="tx1"/>
              </a:solidFill>
            </a:rPr>
            <a:t>Deductibles</a:t>
          </a:r>
          <a:r>
            <a:rPr lang="en-US" sz="2300" kern="1200" dirty="0">
              <a:solidFill>
                <a:srgbClr val="C00000"/>
              </a:solidFill>
            </a:rPr>
            <a:t> greater than $50K </a:t>
          </a:r>
          <a:r>
            <a:rPr lang="en-US" sz="2300" kern="1200" dirty="0">
              <a:solidFill>
                <a:schemeClr val="tx1"/>
              </a:solidFill>
            </a:rPr>
            <a:t>must be declared to and approved by VTA (Must submit the current financial statement the ability to pay claims.)</a:t>
          </a:r>
        </a:p>
        <a:p>
          <a:pPr marL="685800" lvl="2" indent="-349250" algn="justLow" defTabSz="1022350">
            <a:lnSpc>
              <a:spcPct val="90000"/>
            </a:lnSpc>
            <a:spcBef>
              <a:spcPct val="0"/>
            </a:spcBef>
            <a:spcAft>
              <a:spcPts val="600"/>
            </a:spcAft>
            <a:buFont typeface="Wingdings" panose="05000000000000000000" pitchFamily="2" charset="2"/>
            <a:buChar char="§"/>
          </a:pPr>
          <a:r>
            <a:rPr lang="en-US" sz="2300" kern="1200" dirty="0">
              <a:solidFill>
                <a:schemeClr val="tx1"/>
              </a:solidFill>
            </a:rPr>
            <a:t>Any </a:t>
          </a:r>
          <a:r>
            <a:rPr lang="en-US" sz="2300" kern="1200" dirty="0">
              <a:solidFill>
                <a:srgbClr val="C00000"/>
              </a:solidFill>
            </a:rPr>
            <a:t>exceptions</a:t>
          </a:r>
          <a:r>
            <a:rPr lang="en-US" sz="2300" kern="1200" dirty="0">
              <a:solidFill>
                <a:schemeClr val="tx1"/>
              </a:solidFill>
            </a:rPr>
            <a:t> to Appendix A must be submitted with IFB response.</a:t>
          </a:r>
        </a:p>
        <a:p>
          <a:pPr marL="685800" lvl="2" indent="-349250" algn="justLow" defTabSz="1022350">
            <a:lnSpc>
              <a:spcPct val="90000"/>
            </a:lnSpc>
            <a:spcBef>
              <a:spcPct val="0"/>
            </a:spcBef>
            <a:spcAft>
              <a:spcPts val="600"/>
            </a:spcAft>
            <a:buFont typeface="Wingdings" panose="05000000000000000000" pitchFamily="2" charset="2"/>
            <a:buChar char="§"/>
          </a:pPr>
          <a:r>
            <a:rPr lang="en-US" sz="2300" kern="1200" dirty="0">
              <a:solidFill>
                <a:schemeClr val="tx1"/>
              </a:solidFill>
            </a:rPr>
            <a:t>The</a:t>
          </a:r>
          <a:r>
            <a:rPr lang="en-US" sz="2300" kern="1200" dirty="0">
              <a:solidFill>
                <a:srgbClr val="C00000"/>
              </a:solidFill>
            </a:rPr>
            <a:t> renewal certificates </a:t>
          </a:r>
          <a:r>
            <a:rPr lang="en-US" sz="2300" kern="1200" dirty="0">
              <a:solidFill>
                <a:schemeClr val="tx1"/>
              </a:solidFill>
            </a:rPr>
            <a:t>must be submitted to VTA  within ten (10) business days from the expiration of insurance.</a:t>
          </a:r>
          <a:endParaRPr lang="en-US" sz="2300" kern="1200" dirty="0">
            <a:solidFill>
              <a:prstClr val="black"/>
            </a:solidFill>
            <a:latin typeface="Calibri" panose="020F0502020204030204"/>
            <a:ea typeface="+mn-ea"/>
            <a:cs typeface="+mn-cs"/>
          </a:endParaRPr>
        </a:p>
      </dsp:txBody>
      <dsp:txXfrm>
        <a:off x="3433444" y="411505"/>
        <a:ext cx="7461504" cy="595145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137158" y="2520252"/>
          <a:ext cx="2436950" cy="1063210"/>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marL="0" lvl="0" indent="0" algn="ctr" defTabSz="1422400" rtl="0">
            <a:lnSpc>
              <a:spcPct val="90000"/>
            </a:lnSpc>
            <a:spcBef>
              <a:spcPct val="0"/>
            </a:spcBef>
            <a:spcAft>
              <a:spcPct val="35000"/>
            </a:spcAft>
            <a:buNone/>
          </a:pPr>
          <a:r>
            <a:rPr lang="en-US" sz="3200" kern="1200" dirty="0">
              <a:solidFill>
                <a:schemeClr val="bg1"/>
              </a:solidFill>
            </a:rPr>
            <a:t>BUSINESS DIVERSITY</a:t>
          </a:r>
          <a:endParaRPr lang="en-US" sz="3200" kern="1200" dirty="0">
            <a:solidFill>
              <a:schemeClr val="bg1"/>
            </a:solidFill>
            <a:effectLst>
              <a:outerShdw blurRad="38100" dist="38100" dir="2700000" algn="tl">
                <a:srgbClr val="000000">
                  <a:alpha val="43137"/>
                </a:srgbClr>
              </a:outerShdw>
            </a:effectLst>
          </a:endParaRPr>
        </a:p>
      </dsp:txBody>
      <dsp:txXfrm>
        <a:off x="137158" y="2520252"/>
        <a:ext cx="2436950" cy="1063210"/>
      </dsp:txXfrm>
    </dsp:sp>
    <dsp:sp modelId="{7998F90B-8312-4B44-93E3-B455EDB188E1}">
      <dsp:nvSpPr>
        <dsp:cNvPr id="0" name=""/>
        <dsp:cNvSpPr/>
      </dsp:nvSpPr>
      <dsp:spPr>
        <a:xfrm>
          <a:off x="2438032" y="218956"/>
          <a:ext cx="478452" cy="5279675"/>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3097011" y="0"/>
          <a:ext cx="7863851" cy="6851302"/>
        </a:xfrm>
        <a:prstGeom prst="rect">
          <a:avLst/>
        </a:prstGeom>
        <a:solidFill>
          <a:schemeClr val="accent4">
            <a:lumMod val="60000"/>
            <a:lumOff val="4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28600" lvl="1" indent="0" algn="l" defTabSz="1155700">
            <a:lnSpc>
              <a:spcPct val="90000"/>
            </a:lnSpc>
            <a:spcBef>
              <a:spcPct val="0"/>
            </a:spcBef>
            <a:spcAft>
              <a:spcPts val="0"/>
            </a:spcAft>
            <a:buNone/>
          </a:pPr>
          <a:endParaRPr lang="en-US" sz="2600" kern="1200" dirty="0">
            <a:solidFill>
              <a:srgbClr val="C00000"/>
            </a:solidFill>
          </a:endParaRPr>
        </a:p>
        <a:p>
          <a:pPr marL="285750" lvl="1" indent="-285750" algn="l" defTabSz="1244600">
            <a:lnSpc>
              <a:spcPct val="90000"/>
            </a:lnSpc>
            <a:spcBef>
              <a:spcPct val="0"/>
            </a:spcBef>
            <a:spcAft>
              <a:spcPct val="15000"/>
            </a:spcAft>
            <a:buFont typeface="Wingdings" panose="05000000000000000000" pitchFamily="2" charset="2"/>
            <a:buChar char="Ø"/>
          </a:pPr>
          <a:r>
            <a:rPr lang="en-US" sz="2800" kern="1200" dirty="0">
              <a:solidFill>
                <a:schemeClr val="tx1"/>
              </a:solidFill>
            </a:rPr>
            <a:t>Small Business Enterprise (SBE) Goal: </a:t>
          </a:r>
          <a:r>
            <a:rPr lang="en-US" sz="2800" kern="1200" dirty="0">
              <a:solidFill>
                <a:srgbClr val="FF0000"/>
              </a:solidFill>
            </a:rPr>
            <a:t>3.29%</a:t>
          </a:r>
        </a:p>
        <a:p>
          <a:pPr marL="285750" lvl="1" indent="-285750" algn="l" defTabSz="1244600">
            <a:lnSpc>
              <a:spcPct val="90000"/>
            </a:lnSpc>
            <a:spcBef>
              <a:spcPct val="0"/>
            </a:spcBef>
            <a:spcAft>
              <a:spcPct val="15000"/>
            </a:spcAft>
            <a:buFont typeface="Wingdings" panose="05000000000000000000" pitchFamily="2" charset="2"/>
            <a:buChar char="Ø"/>
          </a:pPr>
          <a:r>
            <a:rPr lang="en-US" sz="2800" kern="1200" dirty="0">
              <a:solidFill>
                <a:schemeClr val="tx1"/>
              </a:solidFill>
            </a:rPr>
            <a:t>Acceptable SBE Registries:</a:t>
          </a:r>
          <a:endParaRPr lang="en-US" sz="2800" kern="1200" dirty="0">
            <a:solidFill>
              <a:srgbClr val="C00000"/>
            </a:solidFill>
          </a:endParaRPr>
        </a:p>
        <a:p>
          <a:pPr marL="285750" lvl="1" indent="-285750" algn="l" defTabSz="1244600">
            <a:lnSpc>
              <a:spcPct val="90000"/>
            </a:lnSpc>
            <a:spcBef>
              <a:spcPct val="0"/>
            </a:spcBef>
            <a:spcAft>
              <a:spcPct val="15000"/>
            </a:spcAft>
            <a:buFont typeface="Wingdings" panose="05000000000000000000" pitchFamily="2" charset="2"/>
            <a:buChar char="§"/>
          </a:pPr>
          <a:r>
            <a:rPr lang="en-US" sz="2800" kern="1200" dirty="0">
              <a:solidFill>
                <a:srgbClr val="C00000"/>
              </a:solidFill>
              <a:hlinkClick xmlns:r="http://schemas.openxmlformats.org/officeDocument/2006/relationships" r:id="rId1">
                <a:extLst>
                  <a:ext uri="{A12FA001-AC4F-418D-AE19-62706E023703}">
                    <ahyp:hlinkClr xmlns:ahyp="http://schemas.microsoft.com/office/drawing/2018/hyperlinkcolor" val="tx"/>
                  </a:ext>
                </a:extLst>
              </a:hlinkClick>
            </a:rPr>
            <a:t>https://dot.ca.gov/programs/civil-rights/dbe-search</a:t>
          </a:r>
          <a:endParaRPr lang="en-US" sz="2800" kern="1200" dirty="0">
            <a:solidFill>
              <a:srgbClr val="C00000"/>
            </a:solidFill>
          </a:endParaRPr>
        </a:p>
        <a:p>
          <a:pPr marL="571500" lvl="2" indent="-285750" algn="l" defTabSz="1244600">
            <a:lnSpc>
              <a:spcPct val="90000"/>
            </a:lnSpc>
            <a:spcBef>
              <a:spcPct val="0"/>
            </a:spcBef>
            <a:spcAft>
              <a:spcPct val="15000"/>
            </a:spcAft>
            <a:buFont typeface="Wingdings" panose="05000000000000000000" pitchFamily="2" charset="2"/>
            <a:buChar char="§"/>
          </a:pPr>
          <a:r>
            <a:rPr lang="en-US" sz="2800" u="none" kern="1200" dirty="0">
              <a:solidFill>
                <a:srgbClr val="C00000"/>
              </a:solidFill>
              <a:hlinkClick xmlns:r="http://schemas.openxmlformats.org/officeDocument/2006/relationships" r:id="rId2">
                <a:extLst>
                  <a:ext uri="{A12FA001-AC4F-418D-AE19-62706E023703}">
                    <ahyp:hlinkClr xmlns:ahyp="http://schemas.microsoft.com/office/drawing/2018/hyperlinkcolor" val="tx"/>
                  </a:ext>
                </a:extLst>
              </a:hlinkClick>
            </a:rPr>
            <a:t>https://www.vta.org/obdp</a:t>
          </a:r>
          <a:endParaRPr lang="en-US" sz="2800" u="none" kern="1200" dirty="0">
            <a:solidFill>
              <a:srgbClr val="C00000"/>
            </a:solidFill>
          </a:endParaRPr>
        </a:p>
        <a:p>
          <a:pPr marL="571500" lvl="2" indent="-285750" algn="l" defTabSz="1244600">
            <a:lnSpc>
              <a:spcPct val="90000"/>
            </a:lnSpc>
            <a:spcBef>
              <a:spcPct val="0"/>
            </a:spcBef>
            <a:spcAft>
              <a:spcPct val="15000"/>
            </a:spcAft>
            <a:buFont typeface="Wingdings" panose="05000000000000000000" pitchFamily="2" charset="2"/>
            <a:buChar char="§"/>
          </a:pPr>
          <a:r>
            <a:rPr lang="en-US" sz="2800" kern="1200" dirty="0">
              <a:solidFill>
                <a:srgbClr val="C00000"/>
              </a:solidFill>
              <a:hlinkClick xmlns:r="http://schemas.openxmlformats.org/officeDocument/2006/relationships" r:id="rId3">
                <a:extLst>
                  <a:ext uri="{A12FA001-AC4F-418D-AE19-62706E023703}">
                    <ahyp:hlinkClr xmlns:ahyp="http://schemas.microsoft.com/office/drawing/2018/hyperlinkcolor" val="tx"/>
                  </a:ext>
                </a:extLst>
              </a:hlinkClick>
            </a:rPr>
            <a:t>www.caleprocure.ca.gov</a:t>
          </a:r>
          <a:endParaRPr lang="en-US" sz="2800" u="none" kern="1200" dirty="0">
            <a:solidFill>
              <a:srgbClr val="C00000"/>
            </a:solidFill>
          </a:endParaRPr>
        </a:p>
        <a:p>
          <a:pPr marL="285750" lvl="1" indent="-285750" algn="l" defTabSz="1244600">
            <a:lnSpc>
              <a:spcPct val="90000"/>
            </a:lnSpc>
            <a:spcBef>
              <a:spcPct val="0"/>
            </a:spcBef>
            <a:spcAft>
              <a:spcPct val="15000"/>
            </a:spcAft>
            <a:buFont typeface="Wingdings" panose="05000000000000000000" pitchFamily="2" charset="2"/>
            <a:buChar char="Ø"/>
          </a:pPr>
          <a:r>
            <a:rPr lang="en-US" sz="2800" kern="1200" dirty="0">
              <a:solidFill>
                <a:schemeClr val="tx1"/>
              </a:solidFill>
            </a:rPr>
            <a:t>Counting SBE Participation toward the Goal</a:t>
          </a:r>
        </a:p>
        <a:p>
          <a:pPr marL="285750" lvl="1" indent="-285750" algn="l" defTabSz="1244600">
            <a:lnSpc>
              <a:spcPct val="90000"/>
            </a:lnSpc>
            <a:spcBef>
              <a:spcPct val="0"/>
            </a:spcBef>
            <a:spcAft>
              <a:spcPct val="15000"/>
            </a:spcAft>
            <a:buNone/>
          </a:pPr>
          <a:r>
            <a:rPr lang="en-US" sz="2800" kern="1200" dirty="0">
              <a:solidFill>
                <a:schemeClr val="tx1"/>
              </a:solidFill>
            </a:rPr>
            <a:t>(</a:t>
          </a:r>
          <a:r>
            <a:rPr lang="en-US" sz="2800" b="1" u="sng" kern="1200"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Appendix C</a:t>
          </a:r>
          <a:r>
            <a:rPr lang="en-US" sz="2800" kern="1200" dirty="0">
              <a:solidFill>
                <a:schemeClr val="tx1"/>
              </a:solidFill>
            </a:rPr>
            <a:t>)</a:t>
          </a:r>
        </a:p>
        <a:p>
          <a:pPr marL="285750" lvl="1" indent="-285750" algn="l" defTabSz="1244600">
            <a:lnSpc>
              <a:spcPct val="90000"/>
            </a:lnSpc>
            <a:spcBef>
              <a:spcPct val="0"/>
            </a:spcBef>
            <a:spcAft>
              <a:spcPct val="15000"/>
            </a:spcAft>
            <a:buFont typeface="Wingdings" panose="05000000000000000000" pitchFamily="2" charset="2"/>
            <a:buChar char="Ø"/>
          </a:pPr>
          <a:r>
            <a:rPr lang="en-US" sz="2800" b="1" kern="1200" dirty="0">
              <a:solidFill>
                <a:schemeClr val="tx1"/>
              </a:solidFill>
              <a:hlinkClick xmlns:r="http://schemas.openxmlformats.org/officeDocument/2006/relationships" r:id="rId5" action="ppaction://hlinkfile">
                <a:extLst>
                  <a:ext uri="{A12FA001-AC4F-418D-AE19-62706E023703}">
                    <ahyp:hlinkClr xmlns:ahyp="http://schemas.microsoft.com/office/drawing/2018/hyperlinkcolor" val="tx"/>
                  </a:ext>
                </a:extLst>
              </a:hlinkClick>
            </a:rPr>
            <a:t>Bid Form 5 </a:t>
          </a:r>
          <a:r>
            <a:rPr lang="en-US" sz="2800" kern="1200" dirty="0">
              <a:solidFill>
                <a:schemeClr val="tx1"/>
              </a:solidFill>
            </a:rPr>
            <a:t>is to be submitted two days after the Bid Opening.</a:t>
          </a:r>
        </a:p>
        <a:p>
          <a:pPr marL="285750" lvl="1" indent="-285750" algn="l" defTabSz="1244600">
            <a:lnSpc>
              <a:spcPct val="90000"/>
            </a:lnSpc>
            <a:spcBef>
              <a:spcPct val="0"/>
            </a:spcBef>
            <a:spcAft>
              <a:spcPct val="15000"/>
            </a:spcAft>
            <a:buFont typeface="Wingdings" panose="05000000000000000000" pitchFamily="2" charset="2"/>
            <a:buChar char="Ø"/>
          </a:pPr>
          <a:r>
            <a:rPr lang="en-US" sz="2800" kern="1200" dirty="0">
              <a:solidFill>
                <a:schemeClr val="tx1"/>
              </a:solidFill>
            </a:rPr>
            <a:t>Business Diversity Programs Phone Number                        </a:t>
          </a:r>
          <a:r>
            <a:rPr lang="en-US" sz="2800" kern="1200" dirty="0">
              <a:solidFill>
                <a:srgbClr val="C00000"/>
              </a:solidFill>
            </a:rPr>
            <a:t>(408) 321-5876</a:t>
          </a:r>
        </a:p>
      </dsp:txBody>
      <dsp:txXfrm>
        <a:off x="3097011" y="0"/>
        <a:ext cx="7863851" cy="685130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0" y="2596662"/>
          <a:ext cx="2385342" cy="2222205"/>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ctr" defTabSz="1155700" rtl="0">
            <a:lnSpc>
              <a:spcPct val="90000"/>
            </a:lnSpc>
            <a:spcBef>
              <a:spcPct val="0"/>
            </a:spcBef>
            <a:spcAft>
              <a:spcPct val="35000"/>
            </a:spcAft>
            <a:buNone/>
          </a:pPr>
          <a:r>
            <a:rPr lang="en-US" sz="2600" b="0" kern="1200" dirty="0">
              <a:solidFill>
                <a:schemeClr val="bg1"/>
              </a:solidFill>
            </a:rPr>
            <a:t>CONTRACT COMPLIANCE</a:t>
          </a:r>
          <a:endParaRPr lang="en-US" sz="2600" b="0" kern="1200" dirty="0">
            <a:solidFill>
              <a:schemeClr val="bg1"/>
            </a:solidFill>
            <a:effectLst>
              <a:outerShdw blurRad="38100" dist="38100" dir="2700000" algn="tl">
                <a:srgbClr val="000000">
                  <a:alpha val="43137"/>
                </a:srgbClr>
              </a:outerShdw>
            </a:effectLst>
          </a:endParaRPr>
        </a:p>
      </dsp:txBody>
      <dsp:txXfrm>
        <a:off x="0" y="2596662"/>
        <a:ext cx="2385342" cy="2222205"/>
      </dsp:txXfrm>
    </dsp:sp>
    <dsp:sp modelId="{7998F90B-8312-4B44-93E3-B455EDB188E1}">
      <dsp:nvSpPr>
        <dsp:cNvPr id="0" name=""/>
        <dsp:cNvSpPr/>
      </dsp:nvSpPr>
      <dsp:spPr>
        <a:xfrm>
          <a:off x="2744616" y="0"/>
          <a:ext cx="456485" cy="7280196"/>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784160" y="0"/>
          <a:ext cx="7937437" cy="7298041"/>
        </a:xfrm>
        <a:prstGeom prst="rect">
          <a:avLst/>
        </a:prstGeom>
        <a:solidFill>
          <a:schemeClr val="accent4">
            <a:lumMod val="60000"/>
            <a:lumOff val="4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85750" lvl="1" indent="0" algn="ctr" defTabSz="1111250">
            <a:lnSpc>
              <a:spcPct val="90000"/>
            </a:lnSpc>
            <a:spcBef>
              <a:spcPct val="0"/>
            </a:spcBef>
            <a:spcAft>
              <a:spcPts val="1200"/>
            </a:spcAft>
            <a:buFont typeface="Arial" panose="020B0604020202020204" pitchFamily="34" charset="0"/>
            <a:buNone/>
          </a:pPr>
          <a:endParaRPr lang="en-US" sz="2500" b="1" u="sng" kern="1200" dirty="0">
            <a:solidFill>
              <a:srgbClr val="C00000"/>
            </a:solidFill>
          </a:endParaRPr>
        </a:p>
        <a:p>
          <a:pPr marL="285750" lvl="1" indent="0" algn="ctr" defTabSz="1111250">
            <a:lnSpc>
              <a:spcPct val="90000"/>
            </a:lnSpc>
            <a:spcBef>
              <a:spcPct val="0"/>
            </a:spcBef>
            <a:spcAft>
              <a:spcPts val="1200"/>
            </a:spcAft>
            <a:buFont typeface="Arial" panose="020B0604020202020204" pitchFamily="34" charset="0"/>
            <a:buNone/>
          </a:pPr>
          <a:r>
            <a:rPr lang="en-US" sz="2500" b="1" u="none" kern="1200" dirty="0">
              <a:solidFill>
                <a:schemeClr val="tx1"/>
              </a:solidFill>
              <a:latin typeface="+mn-lt"/>
              <a:cs typeface="Arial" panose="020B0604020202020204" pitchFamily="34" charset="0"/>
            </a:rPr>
            <a:t>A: </a:t>
          </a:r>
          <a:r>
            <a:rPr lang="en-US" sz="2500" b="1" u="sng" kern="1200" dirty="0">
              <a:solidFill>
                <a:schemeClr val="tx1"/>
              </a:solidFill>
              <a:latin typeface="+mn-lt"/>
              <a:cs typeface="Arial" panose="020B0604020202020204" pitchFamily="34" charset="0"/>
            </a:rPr>
            <a:t>ITB 3.5 Prevailing Wage Requirement</a:t>
          </a:r>
          <a:endParaRPr lang="en-US" sz="2500" b="1" u="sng" kern="1200" dirty="0">
            <a:solidFill>
              <a:schemeClr val="tx1"/>
            </a:solidFill>
            <a:latin typeface="+mn-lt"/>
          </a:endParaRPr>
        </a:p>
        <a:p>
          <a:pPr marL="285750" lvl="1" indent="0" algn="ctr" defTabSz="1111250">
            <a:lnSpc>
              <a:spcPct val="90000"/>
            </a:lnSpc>
            <a:spcBef>
              <a:spcPct val="0"/>
            </a:spcBef>
            <a:spcAft>
              <a:spcPts val="1200"/>
            </a:spcAft>
            <a:buFont typeface="Arial" panose="020B0604020202020204" pitchFamily="34" charset="0"/>
            <a:buNone/>
          </a:pPr>
          <a:r>
            <a:rPr lang="en-US" sz="2500" b="0" kern="1200" dirty="0">
              <a:solidFill>
                <a:schemeClr val="tx1"/>
              </a:solidFill>
              <a:latin typeface="+mn-lt"/>
              <a:cs typeface="Arial" panose="020B0604020202020204" pitchFamily="34" charset="0"/>
            </a:rPr>
            <a:t>Prime Contractor and Subcontractors must be registered with CA Dept. of Industrial Relations (DIR). All licenses must be current.</a:t>
          </a:r>
          <a:endParaRPr lang="en-US" sz="2500" kern="1200" dirty="0">
            <a:latin typeface="+mn-lt"/>
            <a:cs typeface="Arial" panose="020B0604020202020204" pitchFamily="34" charset="0"/>
          </a:endParaRPr>
        </a:p>
        <a:p>
          <a:pPr marL="285750" lvl="1" indent="0" algn="ctr" defTabSz="1111250">
            <a:lnSpc>
              <a:spcPct val="90000"/>
            </a:lnSpc>
            <a:spcBef>
              <a:spcPct val="0"/>
            </a:spcBef>
            <a:spcAft>
              <a:spcPts val="1200"/>
            </a:spcAft>
            <a:buFont typeface="Arial" panose="020B0604020202020204" pitchFamily="34" charset="0"/>
            <a:buNone/>
          </a:pPr>
          <a:r>
            <a:rPr lang="en-US" sz="2500" b="0" kern="1200" dirty="0">
              <a:solidFill>
                <a:schemeClr val="tx1"/>
              </a:solidFill>
              <a:latin typeface="+mn-lt"/>
              <a:cs typeface="Arial" panose="020B0604020202020204" pitchFamily="34" charset="0"/>
            </a:rPr>
            <a:t>This contract has State funding and is subject to payment of wages on all covered work working on site in accordance with the General Prevailing Wage Rate published by the following:</a:t>
          </a:r>
          <a:endParaRPr lang="en-US" sz="2500" kern="1200" dirty="0">
            <a:latin typeface="+mn-lt"/>
            <a:cs typeface="Arial" panose="020B0604020202020204" pitchFamily="34" charset="0"/>
          </a:endParaRPr>
        </a:p>
        <a:p>
          <a:pPr marL="285750" lvl="1" indent="0" algn="ctr" defTabSz="1111250">
            <a:lnSpc>
              <a:spcPct val="90000"/>
            </a:lnSpc>
            <a:spcBef>
              <a:spcPct val="0"/>
            </a:spcBef>
            <a:spcAft>
              <a:spcPts val="1200"/>
            </a:spcAft>
            <a:buFont typeface="Arial" panose="020B0604020202020204" pitchFamily="34" charset="0"/>
            <a:buNone/>
          </a:pPr>
          <a:r>
            <a:rPr lang="en-US" sz="2500" b="0" kern="1200" dirty="0">
              <a:solidFill>
                <a:schemeClr val="tx1"/>
              </a:solidFill>
              <a:latin typeface="+mn-lt"/>
              <a:cs typeface="Arial" panose="020B0604020202020204" pitchFamily="34" charset="0"/>
            </a:rPr>
            <a:t>CA DIR  Wage Determination Weblink- </a:t>
          </a:r>
          <a:r>
            <a:rPr lang="en-US" sz="2500" b="0" kern="1200" dirty="0">
              <a:solidFill>
                <a:schemeClr val="tx1"/>
              </a:solidFill>
              <a:latin typeface="+mn-lt"/>
              <a:cs typeface="Arial" panose="020B0604020202020204" pitchFamily="34" charset="0"/>
              <a:hlinkClick xmlns:r="http://schemas.openxmlformats.org/officeDocument/2006/relationships" r:id="rId1"/>
            </a:rPr>
            <a:t>https://www.dir.ca.gov/oprl/DPreWageDetermination.htm</a:t>
          </a:r>
          <a:endParaRPr lang="en-US" sz="2500" kern="1200" dirty="0">
            <a:latin typeface="+mn-lt"/>
            <a:cs typeface="Arial" panose="020B0604020202020204" pitchFamily="34" charset="0"/>
          </a:endParaRPr>
        </a:p>
        <a:p>
          <a:pPr marL="285750" lvl="1" indent="0" algn="ctr" defTabSz="1111250">
            <a:lnSpc>
              <a:spcPct val="90000"/>
            </a:lnSpc>
            <a:spcBef>
              <a:spcPct val="0"/>
            </a:spcBef>
            <a:spcAft>
              <a:spcPts val="1200"/>
            </a:spcAft>
            <a:buFont typeface="Arial" panose="020B0604020202020204" pitchFamily="34" charset="0"/>
            <a:buNone/>
          </a:pPr>
          <a:r>
            <a:rPr lang="en-US" sz="2500" kern="1200" dirty="0">
              <a:solidFill>
                <a:schemeClr val="tx1"/>
              </a:solidFill>
              <a:latin typeface="+mn-lt"/>
              <a:cs typeface="Arial" panose="020B0604020202020204" pitchFamily="34" charset="0"/>
            </a:rPr>
            <a:t>&gt; Take note of Pre-Determined Increases on crafts with (**)</a:t>
          </a:r>
        </a:p>
        <a:p>
          <a:pPr marL="285750" lvl="1" indent="0" algn="ctr" defTabSz="1111250">
            <a:lnSpc>
              <a:spcPct val="90000"/>
            </a:lnSpc>
            <a:spcBef>
              <a:spcPct val="0"/>
            </a:spcBef>
            <a:spcAft>
              <a:spcPts val="1200"/>
            </a:spcAft>
            <a:buFont typeface="Arial" panose="020B0604020202020204" pitchFamily="34" charset="0"/>
            <a:buNone/>
          </a:pPr>
          <a:r>
            <a:rPr lang="en-US" sz="2500" kern="1200" dirty="0">
              <a:solidFill>
                <a:schemeClr val="tx1"/>
              </a:solidFill>
              <a:latin typeface="+mn-lt"/>
              <a:cs typeface="Arial" panose="020B0604020202020204" pitchFamily="34" charset="0"/>
            </a:rPr>
            <a:t>Before contract award – Subcontractor listing on Contract Form 4 prior to issuance of Notice to Proceed</a:t>
          </a:r>
        </a:p>
        <a:p>
          <a:pPr marL="285750" lvl="1" indent="0" algn="ctr" defTabSz="1111250">
            <a:lnSpc>
              <a:spcPct val="90000"/>
            </a:lnSpc>
            <a:spcBef>
              <a:spcPct val="0"/>
            </a:spcBef>
            <a:spcAft>
              <a:spcPts val="1200"/>
            </a:spcAft>
            <a:buFont typeface="Arial" panose="020B0604020202020204" pitchFamily="34" charset="0"/>
            <a:buNone/>
          </a:pPr>
          <a:r>
            <a:rPr lang="en-US" sz="2500" kern="1200" dirty="0">
              <a:solidFill>
                <a:schemeClr val="tx1"/>
              </a:solidFill>
              <a:latin typeface="+mn-lt"/>
              <a:cs typeface="Arial" panose="020B0604020202020204" pitchFamily="34" charset="0"/>
            </a:rPr>
            <a:t>After Contract award – Notify VTA of additional subcontractor after issuance of Notice to Proceed</a:t>
          </a:r>
        </a:p>
      </dsp:txBody>
      <dsp:txXfrm>
        <a:off x="2784160" y="0"/>
        <a:ext cx="7937437" cy="729804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0" y="2440896"/>
          <a:ext cx="2385342" cy="2222205"/>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ctr" defTabSz="1155700" rtl="0">
            <a:lnSpc>
              <a:spcPct val="90000"/>
            </a:lnSpc>
            <a:spcBef>
              <a:spcPct val="0"/>
            </a:spcBef>
            <a:spcAft>
              <a:spcPct val="35000"/>
            </a:spcAft>
            <a:buNone/>
          </a:pPr>
          <a:r>
            <a:rPr lang="en-US" sz="2600" b="0" kern="1200" dirty="0">
              <a:solidFill>
                <a:schemeClr val="bg1"/>
              </a:solidFill>
            </a:rPr>
            <a:t>CONTRACT COMPLIANCE</a:t>
          </a:r>
          <a:endParaRPr lang="en-US" sz="2600" b="0" kern="1200" dirty="0">
            <a:solidFill>
              <a:schemeClr val="bg1"/>
            </a:solidFill>
            <a:effectLst>
              <a:outerShdw blurRad="38100" dist="38100" dir="2700000" algn="tl">
                <a:srgbClr val="000000">
                  <a:alpha val="43137"/>
                </a:srgbClr>
              </a:outerShdw>
            </a:effectLst>
          </a:endParaRPr>
        </a:p>
      </dsp:txBody>
      <dsp:txXfrm>
        <a:off x="0" y="2440896"/>
        <a:ext cx="2385342" cy="2222205"/>
      </dsp:txXfrm>
    </dsp:sp>
    <dsp:sp modelId="{7998F90B-8312-4B44-93E3-B455EDB188E1}">
      <dsp:nvSpPr>
        <dsp:cNvPr id="0" name=""/>
        <dsp:cNvSpPr/>
      </dsp:nvSpPr>
      <dsp:spPr>
        <a:xfrm>
          <a:off x="2744616" y="76033"/>
          <a:ext cx="456485" cy="6673513"/>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784160" y="0"/>
          <a:ext cx="7937437" cy="7097061"/>
        </a:xfrm>
        <a:prstGeom prst="rect">
          <a:avLst/>
        </a:prstGeom>
        <a:solidFill>
          <a:schemeClr val="accent4">
            <a:lumMod val="60000"/>
            <a:lumOff val="4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85750" lvl="1" indent="0" algn="ctr" defTabSz="1111250">
            <a:lnSpc>
              <a:spcPct val="90000"/>
            </a:lnSpc>
            <a:spcBef>
              <a:spcPct val="0"/>
            </a:spcBef>
            <a:spcAft>
              <a:spcPts val="1200"/>
            </a:spcAft>
            <a:buFont typeface="Arial" panose="020B0604020202020204" pitchFamily="34" charset="0"/>
            <a:buNone/>
          </a:pPr>
          <a:endParaRPr lang="en-US" sz="2500" b="1" u="sng" kern="1200" dirty="0">
            <a:solidFill>
              <a:srgbClr val="C00000"/>
            </a:solidFill>
          </a:endParaRPr>
        </a:p>
        <a:p>
          <a:pPr marL="285750" lvl="1" indent="0" algn="ctr" defTabSz="1244600">
            <a:lnSpc>
              <a:spcPct val="90000"/>
            </a:lnSpc>
            <a:spcBef>
              <a:spcPct val="0"/>
            </a:spcBef>
            <a:spcAft>
              <a:spcPts val="1200"/>
            </a:spcAft>
            <a:buFont typeface="Arial" panose="020B0604020202020204" pitchFamily="34" charset="0"/>
            <a:buNone/>
          </a:pPr>
          <a:r>
            <a:rPr lang="en-US" sz="2800" b="1" kern="1200" dirty="0">
              <a:solidFill>
                <a:schemeClr val="tx1"/>
              </a:solidFill>
              <a:latin typeface="+mn-lt"/>
              <a:cs typeface="Arial" panose="020B0604020202020204" pitchFamily="34" charset="0"/>
            </a:rPr>
            <a:t>B:   SC 6.7: Permits, Fees &amp; Inspection  </a:t>
          </a:r>
          <a:endParaRPr lang="en-US" sz="2800" b="1" u="sng" kern="1200" dirty="0">
            <a:solidFill>
              <a:schemeClr val="tx1"/>
            </a:solidFill>
            <a:latin typeface="+mn-lt"/>
          </a:endParaRPr>
        </a:p>
        <a:p>
          <a:pPr marL="285750" lvl="1" indent="0" algn="ctr" defTabSz="1244600">
            <a:lnSpc>
              <a:spcPct val="90000"/>
            </a:lnSpc>
            <a:spcBef>
              <a:spcPct val="0"/>
            </a:spcBef>
            <a:spcAft>
              <a:spcPts val="1200"/>
            </a:spcAft>
            <a:buFont typeface="Arial" panose="020B0604020202020204" pitchFamily="34" charset="0"/>
            <a:buNone/>
          </a:pPr>
          <a:r>
            <a:rPr lang="en-US" sz="2800" b="0" kern="1200" dirty="0">
              <a:solidFill>
                <a:schemeClr val="tx1"/>
              </a:solidFill>
              <a:latin typeface="+mn-lt"/>
              <a:cs typeface="Arial" panose="020B0604020202020204" pitchFamily="34" charset="0"/>
            </a:rPr>
            <a:t>Contractor shall obtain and pay necessary permits from building, electrical, plumbing, mechanical or encroachment permits and will include the cost of all permits in the bid price</a:t>
          </a:r>
        </a:p>
        <a:p>
          <a:pPr marL="285750" lvl="1" indent="0" algn="ctr" defTabSz="1244600">
            <a:lnSpc>
              <a:spcPct val="90000"/>
            </a:lnSpc>
            <a:spcBef>
              <a:spcPct val="0"/>
            </a:spcBef>
            <a:spcAft>
              <a:spcPts val="1200"/>
            </a:spcAft>
            <a:buFont typeface="Arial" panose="020B0604020202020204" pitchFamily="34" charset="0"/>
            <a:buNone/>
          </a:pPr>
          <a:endParaRPr lang="en-US" sz="2800" b="1" kern="1200" dirty="0">
            <a:solidFill>
              <a:schemeClr val="tx1"/>
            </a:solidFill>
            <a:latin typeface="+mn-lt"/>
          </a:endParaRPr>
        </a:p>
        <a:p>
          <a:pPr marL="285750" lvl="1" indent="0" algn="ctr" defTabSz="1244600">
            <a:lnSpc>
              <a:spcPct val="90000"/>
            </a:lnSpc>
            <a:spcBef>
              <a:spcPct val="0"/>
            </a:spcBef>
            <a:spcAft>
              <a:spcPts val="1200"/>
            </a:spcAft>
            <a:buFont typeface="Arial" panose="020B0604020202020204" pitchFamily="34" charset="0"/>
            <a:buNone/>
          </a:pPr>
          <a:r>
            <a:rPr lang="en-US" sz="2800" b="1" kern="1200" dirty="0">
              <a:solidFill>
                <a:schemeClr val="tx1"/>
              </a:solidFill>
              <a:latin typeface="+mn-lt"/>
              <a:cs typeface="Arial" panose="020B0604020202020204" pitchFamily="34" charset="0"/>
            </a:rPr>
            <a:t>C: SC 6.11: Work Sequence &amp; Constraints</a:t>
          </a: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Contractor is responsible for the coordination of electrical utility shutdowns required.</a:t>
          </a:r>
          <a:endParaRPr lang="en-US" sz="2800" b="1" kern="1200" dirty="0">
            <a:solidFill>
              <a:schemeClr val="tx1"/>
            </a:solidFill>
            <a:latin typeface="+mn-lt"/>
            <a:cs typeface="Arial" panose="020B0604020202020204" pitchFamily="34" charset="0"/>
          </a:endParaRPr>
        </a:p>
        <a:p>
          <a:pPr marL="285750" lvl="1" indent="0" algn="ctr" defTabSz="1244600">
            <a:lnSpc>
              <a:spcPct val="90000"/>
            </a:lnSpc>
            <a:spcBef>
              <a:spcPct val="0"/>
            </a:spcBef>
            <a:spcAft>
              <a:spcPts val="1200"/>
            </a:spcAft>
            <a:buFont typeface="Arial" panose="020B0604020202020204" pitchFamily="34" charset="0"/>
            <a:buNone/>
          </a:pPr>
          <a:r>
            <a:rPr lang="en-US" sz="2800" b="0" kern="1200" dirty="0">
              <a:solidFill>
                <a:schemeClr val="tx1"/>
              </a:solidFill>
              <a:latin typeface="+mn-lt"/>
              <a:cs typeface="Arial" panose="020B0604020202020204" pitchFamily="34" charset="0"/>
            </a:rPr>
            <a:t>Work will be performed on an active facility with on going 24 hours/day operations and maintenance activities</a:t>
          </a:r>
        </a:p>
        <a:p>
          <a:pPr marL="228600" lvl="1" indent="-228600" algn="l" defTabSz="1111250">
            <a:lnSpc>
              <a:spcPct val="90000"/>
            </a:lnSpc>
            <a:spcBef>
              <a:spcPct val="0"/>
            </a:spcBef>
            <a:spcAft>
              <a:spcPct val="15000"/>
            </a:spcAft>
            <a:buChar char="•"/>
          </a:pPr>
          <a:endParaRPr lang="en-US" sz="2500" kern="1200" dirty="0"/>
        </a:p>
      </dsp:txBody>
      <dsp:txXfrm>
        <a:off x="2784160" y="0"/>
        <a:ext cx="7937437" cy="70970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142978-DA94-4906-9231-AE0D2F7EBD9D}">
      <dsp:nvSpPr>
        <dsp:cNvPr id="0" name=""/>
        <dsp:cNvSpPr/>
      </dsp:nvSpPr>
      <dsp:spPr>
        <a:xfrm>
          <a:off x="0" y="169830"/>
          <a:ext cx="10383326" cy="2429479"/>
        </a:xfrm>
        <a:prstGeom prst="rect">
          <a:avLst/>
        </a:prstGeom>
        <a:solidFill>
          <a:schemeClr val="accent4">
            <a:lumMod val="60000"/>
            <a:lumOff val="40000"/>
            <a:alpha val="85000"/>
          </a:schemeClr>
        </a:solidFill>
        <a:ln w="6350" cap="flat" cmpd="sng" algn="ctr">
          <a:solidFill>
            <a:schemeClr val="accent4">
              <a:lumMod val="60000"/>
              <a:lumOff val="40000"/>
            </a:schemeClr>
          </a:solidFill>
          <a:prstDash val="solid"/>
          <a:miter lim="800000"/>
        </a:ln>
        <a:effectLst>
          <a:glow rad="101600">
            <a:schemeClr val="accent3">
              <a:satMod val="175000"/>
              <a:alpha val="40000"/>
            </a:schemeClr>
          </a:glow>
        </a:effectLst>
        <a:scene3d>
          <a:camera prst="orthographicFront"/>
          <a:lightRig rig="threePt" dir="t">
            <a:rot lat="0" lon="0" rev="7500000"/>
          </a:lightRig>
        </a:scene3d>
        <a:sp3d z="152400" extrusionH="63500" prstMaterial="dkEdge">
          <a:bevelT w="50800" h="57150"/>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05861" tIns="548640" rIns="805861" bIns="192024" numCol="1" spcCol="1270" anchor="t" anchorCtr="0">
          <a:noAutofit/>
        </a:bodyPr>
        <a:lstStyle/>
        <a:p>
          <a:pPr marL="457200" lvl="1" indent="-457200" algn="l" defTabSz="1200150" rtl="0">
            <a:lnSpc>
              <a:spcPct val="90000"/>
            </a:lnSpc>
            <a:spcBef>
              <a:spcPct val="0"/>
            </a:spcBef>
            <a:spcAft>
              <a:spcPct val="15000"/>
            </a:spcAft>
            <a:buFont typeface="Wingdings" panose="05000000000000000000" pitchFamily="2" charset="2"/>
            <a:buChar char="Ø"/>
          </a:pPr>
          <a:r>
            <a:rPr lang="en-US" sz="2700" kern="1200" dirty="0">
              <a:solidFill>
                <a:schemeClr val="tx1"/>
              </a:solidFill>
            </a:rPr>
            <a:t>A site tour will be held promptly following the Pre-Bid meeting at </a:t>
          </a:r>
          <a:r>
            <a:rPr lang="en-US" sz="2700" kern="1200" dirty="0" err="1">
              <a:solidFill>
                <a:schemeClr val="tx1"/>
              </a:solidFill>
            </a:rPr>
            <a:t>Chaboya</a:t>
          </a:r>
          <a:r>
            <a:rPr lang="en-US" sz="2700" kern="1200" dirty="0">
              <a:solidFill>
                <a:schemeClr val="tx1"/>
              </a:solidFill>
            </a:rPr>
            <a:t> Coach Division, 2230 Unified Way, San Jose, CA Building A Main Entrance. Six feet social distancing will be observed and face mask is required.</a:t>
          </a:r>
        </a:p>
      </dsp:txBody>
      <dsp:txXfrm>
        <a:off x="0" y="169830"/>
        <a:ext cx="10383326" cy="2429479"/>
      </dsp:txXfrm>
    </dsp:sp>
    <dsp:sp modelId="{AB739843-1742-43B9-A48D-25EE2F2010D5}">
      <dsp:nvSpPr>
        <dsp:cNvPr id="0" name=""/>
        <dsp:cNvSpPr/>
      </dsp:nvSpPr>
      <dsp:spPr>
        <a:xfrm>
          <a:off x="496136" y="0"/>
          <a:ext cx="5486424" cy="650089"/>
        </a:xfrm>
        <a:prstGeom prst="roundRect">
          <a:avLst/>
        </a:prstGeom>
        <a:solidFill>
          <a:schemeClr val="accent1">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4726" tIns="0" rIns="274726" bIns="0" numCol="1" spcCol="1270" anchor="ctr" anchorCtr="0">
          <a:noAutofit/>
        </a:bodyPr>
        <a:lstStyle/>
        <a:p>
          <a:pPr marL="0" lvl="0" indent="0" algn="l" defTabSz="1200150" rtl="0">
            <a:lnSpc>
              <a:spcPct val="90000"/>
            </a:lnSpc>
            <a:spcBef>
              <a:spcPct val="0"/>
            </a:spcBef>
            <a:spcAft>
              <a:spcPct val="35000"/>
            </a:spcAft>
            <a:buNone/>
          </a:pPr>
          <a:r>
            <a:rPr kumimoji="1" lang="en-US" sz="2700" kern="1200" dirty="0">
              <a:effectLst>
                <a:outerShdw blurRad="38100" dist="38100" dir="2700000" algn="tl">
                  <a:srgbClr val="000000">
                    <a:alpha val="43137"/>
                  </a:srgbClr>
                </a:outerShdw>
              </a:effectLst>
            </a:rPr>
            <a:t>SITE TOUR</a:t>
          </a:r>
          <a:endParaRPr lang="en-US" sz="2700" kern="1200" dirty="0">
            <a:effectLst>
              <a:outerShdw blurRad="38100" dist="38100" dir="2700000" algn="tl">
                <a:srgbClr val="000000">
                  <a:alpha val="43137"/>
                </a:srgbClr>
              </a:outerShdw>
            </a:effectLst>
          </a:endParaRPr>
        </a:p>
      </dsp:txBody>
      <dsp:txXfrm>
        <a:off x="527871" y="31735"/>
        <a:ext cx="5422954" cy="586619"/>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0" y="2441981"/>
          <a:ext cx="2385342" cy="2220035"/>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ctr" defTabSz="1155700" rtl="0">
            <a:lnSpc>
              <a:spcPct val="90000"/>
            </a:lnSpc>
            <a:spcBef>
              <a:spcPct val="0"/>
            </a:spcBef>
            <a:spcAft>
              <a:spcPct val="35000"/>
            </a:spcAft>
            <a:buNone/>
          </a:pPr>
          <a:r>
            <a:rPr lang="en-US" sz="2600" b="0" kern="1200" dirty="0">
              <a:solidFill>
                <a:schemeClr val="bg1"/>
              </a:solidFill>
            </a:rPr>
            <a:t>CONTRACT COMPLIANCE</a:t>
          </a:r>
          <a:endParaRPr lang="en-US" sz="2600" b="0" kern="1200" dirty="0">
            <a:solidFill>
              <a:schemeClr val="bg1"/>
            </a:solidFill>
            <a:effectLst>
              <a:outerShdw blurRad="38100" dist="38100" dir="2700000" algn="tl">
                <a:srgbClr val="000000">
                  <a:alpha val="43137"/>
                </a:srgbClr>
              </a:outerShdw>
            </a:effectLst>
          </a:endParaRPr>
        </a:p>
      </dsp:txBody>
      <dsp:txXfrm>
        <a:off x="0" y="2441981"/>
        <a:ext cx="2385342" cy="2220035"/>
      </dsp:txXfrm>
    </dsp:sp>
    <dsp:sp modelId="{7998F90B-8312-4B44-93E3-B455EDB188E1}">
      <dsp:nvSpPr>
        <dsp:cNvPr id="0" name=""/>
        <dsp:cNvSpPr/>
      </dsp:nvSpPr>
      <dsp:spPr>
        <a:xfrm>
          <a:off x="2744616" y="0"/>
          <a:ext cx="456485" cy="7090130"/>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784160" y="0"/>
          <a:ext cx="7937437" cy="7090130"/>
        </a:xfrm>
        <a:prstGeom prst="rect">
          <a:avLst/>
        </a:prstGeom>
        <a:solidFill>
          <a:schemeClr val="accent4">
            <a:lumMod val="60000"/>
            <a:lumOff val="4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85750" lvl="1" indent="0" algn="ctr" defTabSz="1111250">
            <a:lnSpc>
              <a:spcPct val="90000"/>
            </a:lnSpc>
            <a:spcBef>
              <a:spcPct val="0"/>
            </a:spcBef>
            <a:spcAft>
              <a:spcPts val="1200"/>
            </a:spcAft>
            <a:buFont typeface="Arial" panose="020B0604020202020204" pitchFamily="34" charset="0"/>
            <a:buNone/>
          </a:pPr>
          <a:endParaRPr lang="en-US" sz="2500" b="1" u="sng" kern="1200" dirty="0">
            <a:solidFill>
              <a:srgbClr val="C00000"/>
            </a:solidFill>
          </a:endParaRPr>
        </a:p>
        <a:p>
          <a:pPr marL="285750" lvl="1" indent="0" algn="ctr" defTabSz="1244600">
            <a:lnSpc>
              <a:spcPct val="90000"/>
            </a:lnSpc>
            <a:spcBef>
              <a:spcPct val="0"/>
            </a:spcBef>
            <a:spcAft>
              <a:spcPts val="1200"/>
            </a:spcAft>
            <a:buFont typeface="Arial" panose="020B0604020202020204" pitchFamily="34" charset="0"/>
            <a:buNone/>
          </a:pPr>
          <a:r>
            <a:rPr lang="en-US" sz="2800" b="1" kern="1200" dirty="0">
              <a:solidFill>
                <a:schemeClr val="tx1"/>
              </a:solidFill>
              <a:latin typeface="+mn-lt"/>
              <a:cs typeface="Arial" panose="020B0604020202020204" pitchFamily="34" charset="0"/>
            </a:rPr>
            <a:t>D:   SC 6.12 &amp; 6.13: Dust &amp; Sound Control  </a:t>
          </a:r>
          <a:endParaRPr lang="en-US" sz="2800" b="1" u="sng" kern="1200" dirty="0">
            <a:solidFill>
              <a:schemeClr val="tx1"/>
            </a:solidFill>
            <a:latin typeface="+mn-lt"/>
          </a:endParaRPr>
        </a:p>
        <a:p>
          <a:pPr marL="285750" lvl="1" indent="0" algn="ctr" defTabSz="1244600">
            <a:lnSpc>
              <a:spcPct val="90000"/>
            </a:lnSpc>
            <a:spcBef>
              <a:spcPct val="0"/>
            </a:spcBef>
            <a:spcAft>
              <a:spcPts val="1200"/>
            </a:spcAft>
            <a:buFont typeface="Arial" panose="020B0604020202020204" pitchFamily="34" charset="0"/>
            <a:buNone/>
          </a:pPr>
          <a:r>
            <a:rPr lang="en-US" sz="2800" b="0" kern="1200" dirty="0">
              <a:solidFill>
                <a:schemeClr val="tx1"/>
              </a:solidFill>
              <a:latin typeface="+mn-lt"/>
              <a:cs typeface="Arial" panose="020B0604020202020204" pitchFamily="34" charset="0"/>
            </a:rPr>
            <a:t>Contractor is responsible for controlling dust generated in the contract area at all times.</a:t>
          </a:r>
        </a:p>
        <a:p>
          <a:pPr marL="285750" lvl="1" indent="0" algn="ctr" defTabSz="1244600">
            <a:lnSpc>
              <a:spcPct val="90000"/>
            </a:lnSpc>
            <a:spcBef>
              <a:spcPct val="0"/>
            </a:spcBef>
            <a:spcAft>
              <a:spcPts val="1200"/>
            </a:spcAft>
            <a:buFont typeface="Arial" panose="020B0604020202020204" pitchFamily="34" charset="0"/>
            <a:buNone/>
          </a:pPr>
          <a:r>
            <a:rPr lang="en-US" sz="2800" b="0" kern="1200" dirty="0">
              <a:solidFill>
                <a:schemeClr val="tx1"/>
              </a:solidFill>
              <a:latin typeface="+mn-lt"/>
              <a:cs typeface="Arial" panose="020B0604020202020204" pitchFamily="34" charset="0"/>
            </a:rPr>
            <a:t>Nosie level from Contractors operations between 9:00PM to 6:00AM must not exceed 86 </a:t>
          </a:r>
          <a:r>
            <a:rPr lang="en-US" sz="2800" b="0" kern="1200" dirty="0" err="1">
              <a:solidFill>
                <a:schemeClr val="tx1"/>
              </a:solidFill>
              <a:latin typeface="+mn-lt"/>
              <a:cs typeface="Arial" panose="020B0604020202020204" pitchFamily="34" charset="0"/>
            </a:rPr>
            <a:t>dbA</a:t>
          </a:r>
          <a:r>
            <a:rPr lang="en-US" sz="2800" b="0" kern="1200" dirty="0">
              <a:solidFill>
                <a:schemeClr val="tx1"/>
              </a:solidFill>
              <a:latin typeface="+mn-lt"/>
              <a:cs typeface="Arial" panose="020B0604020202020204" pitchFamily="34" charset="0"/>
            </a:rPr>
            <a:t> at a distance of 50 feet.</a:t>
          </a:r>
        </a:p>
        <a:p>
          <a:pPr marL="285750" lvl="1" indent="0" algn="ctr" defTabSz="1244600">
            <a:lnSpc>
              <a:spcPct val="90000"/>
            </a:lnSpc>
            <a:spcBef>
              <a:spcPct val="0"/>
            </a:spcBef>
            <a:spcAft>
              <a:spcPts val="1200"/>
            </a:spcAft>
            <a:buFont typeface="Arial" panose="020B0604020202020204" pitchFamily="34" charset="0"/>
            <a:buNone/>
          </a:pPr>
          <a:r>
            <a:rPr lang="en-US" sz="2800" b="1" kern="1200" dirty="0">
              <a:solidFill>
                <a:schemeClr val="tx1"/>
              </a:solidFill>
              <a:latin typeface="+mn-lt"/>
              <a:cs typeface="Arial" panose="020B0604020202020204" pitchFamily="34" charset="0"/>
            </a:rPr>
            <a:t>E: SC 6.14: Safety Precautions</a:t>
          </a: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Designate work safety representative at site</a:t>
          </a:r>
          <a:endParaRPr lang="en-US" sz="2800" b="1" kern="1200" dirty="0">
            <a:solidFill>
              <a:schemeClr val="tx1"/>
            </a:solidFill>
            <a:latin typeface="+mn-lt"/>
            <a:cs typeface="Arial" panose="020B0604020202020204" pitchFamily="34" charset="0"/>
          </a:endParaRP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Submit Site Specific Work Plan (SSWP)</a:t>
          </a: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Comply with State, Federal and Local regulations regarding safety</a:t>
          </a: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Submit Injury and Illness Prevention Program</a:t>
          </a: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Hazardous Substances, Control &amp; Storage</a:t>
          </a:r>
        </a:p>
        <a:p>
          <a:pPr marL="228600" lvl="1" indent="-228600" algn="l" defTabSz="1111250">
            <a:lnSpc>
              <a:spcPct val="90000"/>
            </a:lnSpc>
            <a:spcBef>
              <a:spcPct val="0"/>
            </a:spcBef>
            <a:spcAft>
              <a:spcPct val="15000"/>
            </a:spcAft>
            <a:buFont typeface="Arial" panose="020B0604020202020204" pitchFamily="34" charset="0"/>
            <a:buChar char="•"/>
          </a:pPr>
          <a:endParaRPr lang="en-US" sz="2500" b="0" u="none" kern="1200" dirty="0">
            <a:solidFill>
              <a:schemeClr val="tx1"/>
            </a:solidFill>
          </a:endParaRPr>
        </a:p>
        <a:p>
          <a:pPr marL="228600" lvl="1" indent="-228600" algn="l" defTabSz="1111250">
            <a:lnSpc>
              <a:spcPct val="90000"/>
            </a:lnSpc>
            <a:spcBef>
              <a:spcPct val="0"/>
            </a:spcBef>
            <a:spcAft>
              <a:spcPct val="15000"/>
            </a:spcAft>
            <a:buChar char="•"/>
          </a:pPr>
          <a:endParaRPr lang="en-US" sz="2500" kern="1200" dirty="0"/>
        </a:p>
      </dsp:txBody>
      <dsp:txXfrm>
        <a:off x="2784160" y="0"/>
        <a:ext cx="7937437" cy="709013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0" y="2441981"/>
          <a:ext cx="2385342" cy="2220035"/>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ctr" defTabSz="1155700" rtl="0">
            <a:lnSpc>
              <a:spcPct val="90000"/>
            </a:lnSpc>
            <a:spcBef>
              <a:spcPct val="0"/>
            </a:spcBef>
            <a:spcAft>
              <a:spcPct val="35000"/>
            </a:spcAft>
            <a:buNone/>
          </a:pPr>
          <a:r>
            <a:rPr lang="en-US" sz="2600" b="0" kern="1200" dirty="0">
              <a:solidFill>
                <a:schemeClr val="bg1"/>
              </a:solidFill>
            </a:rPr>
            <a:t>CONTRACT COMPLIANCE</a:t>
          </a:r>
          <a:endParaRPr lang="en-US" sz="2600" b="0" kern="1200" dirty="0">
            <a:solidFill>
              <a:schemeClr val="bg1"/>
            </a:solidFill>
            <a:effectLst>
              <a:outerShdw blurRad="38100" dist="38100" dir="2700000" algn="tl">
                <a:srgbClr val="000000">
                  <a:alpha val="43137"/>
                </a:srgbClr>
              </a:outerShdw>
            </a:effectLst>
          </a:endParaRPr>
        </a:p>
      </dsp:txBody>
      <dsp:txXfrm>
        <a:off x="0" y="2441981"/>
        <a:ext cx="2385342" cy="2220035"/>
      </dsp:txXfrm>
    </dsp:sp>
    <dsp:sp modelId="{7998F90B-8312-4B44-93E3-B455EDB188E1}">
      <dsp:nvSpPr>
        <dsp:cNvPr id="0" name=""/>
        <dsp:cNvSpPr/>
      </dsp:nvSpPr>
      <dsp:spPr>
        <a:xfrm>
          <a:off x="2744616" y="0"/>
          <a:ext cx="456485" cy="7090130"/>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2784160" y="0"/>
          <a:ext cx="7937437" cy="7090130"/>
        </a:xfrm>
        <a:prstGeom prst="rect">
          <a:avLst/>
        </a:prstGeom>
        <a:solidFill>
          <a:schemeClr val="accent4">
            <a:lumMod val="60000"/>
            <a:lumOff val="4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85750" lvl="1" indent="0" algn="ctr" defTabSz="1111250">
            <a:lnSpc>
              <a:spcPct val="90000"/>
            </a:lnSpc>
            <a:spcBef>
              <a:spcPct val="0"/>
            </a:spcBef>
            <a:spcAft>
              <a:spcPts val="1200"/>
            </a:spcAft>
            <a:buFont typeface="Arial" panose="020B0604020202020204" pitchFamily="34" charset="0"/>
            <a:buNone/>
          </a:pPr>
          <a:endParaRPr lang="en-US" sz="2500" b="1" u="sng" kern="1200" dirty="0">
            <a:solidFill>
              <a:srgbClr val="C00000"/>
            </a:solidFill>
          </a:endParaRPr>
        </a:p>
        <a:p>
          <a:pPr marL="285750" lvl="1" indent="0" algn="ctr" defTabSz="1244600">
            <a:lnSpc>
              <a:spcPct val="90000"/>
            </a:lnSpc>
            <a:spcBef>
              <a:spcPct val="0"/>
            </a:spcBef>
            <a:spcAft>
              <a:spcPts val="1200"/>
            </a:spcAft>
            <a:buFont typeface="Arial" panose="020B0604020202020204" pitchFamily="34" charset="0"/>
            <a:buNone/>
          </a:pPr>
          <a:r>
            <a:rPr lang="en-US" sz="2800" b="1" u="none" kern="1200" dirty="0">
              <a:solidFill>
                <a:schemeClr val="tx1"/>
              </a:solidFill>
              <a:latin typeface="+mn-lt"/>
              <a:cs typeface="Arial" panose="020B0604020202020204" pitchFamily="34" charset="0"/>
            </a:rPr>
            <a:t>F: </a:t>
          </a:r>
          <a:r>
            <a:rPr lang="en-US" sz="2800" b="1" u="sng" kern="1200" dirty="0">
              <a:solidFill>
                <a:schemeClr val="tx1"/>
              </a:solidFill>
              <a:latin typeface="+mn-lt"/>
              <a:cs typeface="Arial" panose="020B0604020202020204" pitchFamily="34" charset="0"/>
            </a:rPr>
            <a:t>GC 7.58: Certified Payroll (CPR)</a:t>
          </a:r>
        </a:p>
        <a:p>
          <a:pPr marL="285750" lvl="1" indent="0" algn="ctr" defTabSz="1244600">
            <a:lnSpc>
              <a:spcPct val="90000"/>
            </a:lnSpc>
            <a:spcBef>
              <a:spcPct val="0"/>
            </a:spcBef>
            <a:spcAft>
              <a:spcPts val="1200"/>
            </a:spcAft>
            <a:buFont typeface="Arial" panose="020B0604020202020204" pitchFamily="34" charset="0"/>
            <a:buNone/>
          </a:pPr>
          <a:r>
            <a:rPr lang="en-US" sz="2800" b="0" u="none" kern="1200" dirty="0">
              <a:solidFill>
                <a:schemeClr val="tx1"/>
              </a:solidFill>
              <a:latin typeface="+mn-lt"/>
              <a:cs typeface="Arial" panose="020B0604020202020204" pitchFamily="34" charset="0"/>
            </a:rPr>
            <a:t>Prime Contractor and all subcontractors are required to submit CPR’s and related documents such as Fringe Benefit Statement &amp; Apprentices DAS Certification to LCP Tracker. </a:t>
          </a:r>
        </a:p>
        <a:p>
          <a:pPr marL="285750" lvl="1" indent="0" algn="ctr" defTabSz="1244600">
            <a:lnSpc>
              <a:spcPct val="90000"/>
            </a:lnSpc>
            <a:spcBef>
              <a:spcPct val="0"/>
            </a:spcBef>
            <a:spcAft>
              <a:spcPts val="1200"/>
            </a:spcAft>
            <a:buFont typeface="Arial" panose="020B0604020202020204" pitchFamily="34" charset="0"/>
            <a:buNone/>
          </a:pPr>
          <a:r>
            <a:rPr lang="en-US" sz="2800" b="0" u="none" kern="1200" dirty="0">
              <a:solidFill>
                <a:schemeClr val="tx1"/>
              </a:solidFill>
              <a:latin typeface="+mn-lt"/>
              <a:cs typeface="Arial" panose="020B0604020202020204" pitchFamily="34" charset="0"/>
            </a:rPr>
            <a:t>Uploaded CPR in LCP Tracker must be exported to CA DIR website in compliance to SB 854 law. DIR Project ID number to be provided by VTA</a:t>
          </a:r>
          <a:endParaRPr lang="en-US" sz="2800" kern="1200" dirty="0">
            <a:latin typeface="+mn-lt"/>
            <a:cs typeface="Arial" panose="020B0604020202020204" pitchFamily="34" charset="0"/>
          </a:endParaRPr>
        </a:p>
        <a:p>
          <a:pPr marL="285750" lvl="1" indent="0" algn="ctr" defTabSz="1244600">
            <a:lnSpc>
              <a:spcPct val="90000"/>
            </a:lnSpc>
            <a:spcBef>
              <a:spcPct val="0"/>
            </a:spcBef>
            <a:spcAft>
              <a:spcPts val="1200"/>
            </a:spcAft>
            <a:buFont typeface="Arial" panose="020B0604020202020204" pitchFamily="34" charset="0"/>
            <a:buNone/>
          </a:pPr>
          <a:r>
            <a:rPr lang="en-US" sz="2800" kern="1200" dirty="0">
              <a:solidFill>
                <a:schemeClr val="tx1"/>
              </a:solidFill>
              <a:latin typeface="+mn-lt"/>
              <a:cs typeface="Arial" panose="020B0604020202020204" pitchFamily="34" charset="0"/>
            </a:rPr>
            <a:t>Apprentices must be CA DAS registered </a:t>
          </a:r>
        </a:p>
        <a:p>
          <a:pPr marL="285750" lvl="1" indent="0" algn="ctr" defTabSz="1244600">
            <a:lnSpc>
              <a:spcPct val="90000"/>
            </a:lnSpc>
            <a:spcBef>
              <a:spcPct val="0"/>
            </a:spcBef>
            <a:spcAft>
              <a:spcPts val="1200"/>
            </a:spcAft>
            <a:buFont typeface="Arial" panose="020B0604020202020204" pitchFamily="34" charset="0"/>
            <a:buNone/>
          </a:pPr>
          <a:r>
            <a:rPr lang="en-US" sz="2800" b="1" u="none" kern="1200">
              <a:solidFill>
                <a:schemeClr val="tx1"/>
              </a:solidFill>
              <a:latin typeface="+mn-lt"/>
              <a:cs typeface="Arial" panose="020B0604020202020204" pitchFamily="34" charset="0"/>
            </a:rPr>
            <a:t>G: </a:t>
          </a:r>
          <a:r>
            <a:rPr lang="en-US" sz="2800" b="1" u="sng" kern="1200">
              <a:solidFill>
                <a:schemeClr val="tx1"/>
              </a:solidFill>
              <a:latin typeface="+mn-lt"/>
              <a:cs typeface="Arial" panose="020B0604020202020204" pitchFamily="34" charset="0"/>
            </a:rPr>
            <a:t>GC 7.59: Progress Payment</a:t>
          </a:r>
          <a:endParaRPr lang="en-US" sz="2800" b="1" u="sng" kern="1200" dirty="0">
            <a:solidFill>
              <a:schemeClr val="tx1"/>
            </a:solidFill>
            <a:latin typeface="+mn-lt"/>
            <a:cs typeface="Arial" panose="020B0604020202020204" pitchFamily="34" charset="0"/>
          </a:endParaRPr>
        </a:p>
        <a:p>
          <a:pPr marL="285750" lvl="1" indent="0" algn="ctr" defTabSz="1244600">
            <a:lnSpc>
              <a:spcPct val="90000"/>
            </a:lnSpc>
            <a:spcBef>
              <a:spcPct val="0"/>
            </a:spcBef>
            <a:spcAft>
              <a:spcPts val="1200"/>
            </a:spcAft>
            <a:buFont typeface="Arial" panose="020B0604020202020204" pitchFamily="34" charset="0"/>
            <a:buNone/>
          </a:pPr>
          <a:r>
            <a:rPr lang="en-US" sz="2800" b="0" u="none" kern="1200" dirty="0">
              <a:solidFill>
                <a:schemeClr val="tx1"/>
              </a:solidFill>
              <a:latin typeface="+mn-lt"/>
              <a:cs typeface="Arial" panose="020B0604020202020204" pitchFamily="34" charset="0"/>
            </a:rPr>
            <a:t>Waivers (Conditional and Unconditional)</a:t>
          </a:r>
        </a:p>
        <a:p>
          <a:pPr marL="285750" lvl="1" indent="0" algn="ctr" defTabSz="1244600">
            <a:lnSpc>
              <a:spcPct val="90000"/>
            </a:lnSpc>
            <a:spcBef>
              <a:spcPct val="0"/>
            </a:spcBef>
            <a:spcAft>
              <a:spcPts val="1200"/>
            </a:spcAft>
            <a:buFont typeface="Arial" panose="020B0604020202020204" pitchFamily="34" charset="0"/>
            <a:buNone/>
          </a:pPr>
          <a:r>
            <a:rPr lang="en-US" sz="2800" b="0" u="none" kern="1200" dirty="0">
              <a:solidFill>
                <a:schemeClr val="tx1"/>
              </a:solidFill>
              <a:latin typeface="+mn-lt"/>
              <a:cs typeface="Arial" panose="020B0604020202020204" pitchFamily="34" charset="0"/>
            </a:rPr>
            <a:t>Retention: 5% on each progress payment.</a:t>
          </a:r>
        </a:p>
        <a:p>
          <a:pPr marL="285750" lvl="1" indent="0" algn="ctr" defTabSz="1244600">
            <a:lnSpc>
              <a:spcPct val="90000"/>
            </a:lnSpc>
            <a:spcBef>
              <a:spcPct val="0"/>
            </a:spcBef>
            <a:spcAft>
              <a:spcPts val="1200"/>
            </a:spcAft>
            <a:buFont typeface="Arial" panose="020B0604020202020204" pitchFamily="34" charset="0"/>
            <a:buNone/>
          </a:pPr>
          <a:r>
            <a:rPr lang="en-US" sz="2800" b="1" u="none" kern="1200">
              <a:solidFill>
                <a:schemeClr val="tx1"/>
              </a:solidFill>
              <a:latin typeface="+mn-lt"/>
              <a:cs typeface="Arial" panose="020B0604020202020204" pitchFamily="34" charset="0"/>
            </a:rPr>
            <a:t>H: </a:t>
          </a:r>
          <a:r>
            <a:rPr lang="en-US" sz="2800" b="1" u="sng" kern="1200">
              <a:solidFill>
                <a:schemeClr val="tx1"/>
              </a:solidFill>
              <a:latin typeface="+mn-lt"/>
              <a:cs typeface="Arial" panose="020B0604020202020204" pitchFamily="34" charset="0"/>
            </a:rPr>
            <a:t>Appendices</a:t>
          </a:r>
          <a:endParaRPr lang="en-US" sz="2800" b="1" u="sng" kern="1200" dirty="0">
            <a:solidFill>
              <a:schemeClr val="tx1"/>
            </a:solidFill>
            <a:latin typeface="+mn-lt"/>
            <a:cs typeface="Arial" panose="020B0604020202020204" pitchFamily="34" charset="0"/>
          </a:endParaRPr>
        </a:p>
        <a:p>
          <a:pPr marL="285750" lvl="1" indent="0" algn="ctr" defTabSz="1244600">
            <a:lnSpc>
              <a:spcPct val="90000"/>
            </a:lnSpc>
            <a:spcBef>
              <a:spcPct val="0"/>
            </a:spcBef>
            <a:spcAft>
              <a:spcPts val="1200"/>
            </a:spcAft>
            <a:buFont typeface="Arial" panose="020B0604020202020204" pitchFamily="34" charset="0"/>
            <a:buNone/>
          </a:pPr>
          <a:r>
            <a:rPr lang="en-US" sz="2800" b="0" u="none" kern="1200" dirty="0">
              <a:solidFill>
                <a:schemeClr val="tx1"/>
              </a:solidFill>
              <a:latin typeface="+mn-lt"/>
              <a:cs typeface="Arial" panose="020B0604020202020204" pitchFamily="34" charset="0"/>
            </a:rPr>
            <a:t>For Reference, VTA Policies</a:t>
          </a:r>
        </a:p>
        <a:p>
          <a:pPr marL="228600" lvl="1" indent="-228600" algn="l" defTabSz="1111250">
            <a:lnSpc>
              <a:spcPct val="90000"/>
            </a:lnSpc>
            <a:spcBef>
              <a:spcPct val="0"/>
            </a:spcBef>
            <a:spcAft>
              <a:spcPct val="15000"/>
            </a:spcAft>
            <a:buFont typeface="Arial" panose="020B0604020202020204" pitchFamily="34" charset="0"/>
            <a:buChar char="•"/>
          </a:pPr>
          <a:endParaRPr lang="en-US" sz="2500" b="0" u="none" kern="1200" dirty="0">
            <a:solidFill>
              <a:schemeClr val="tx1"/>
            </a:solidFill>
          </a:endParaRPr>
        </a:p>
        <a:p>
          <a:pPr marL="228600" lvl="1" indent="-228600" algn="l" defTabSz="1111250">
            <a:lnSpc>
              <a:spcPct val="90000"/>
            </a:lnSpc>
            <a:spcBef>
              <a:spcPct val="0"/>
            </a:spcBef>
            <a:spcAft>
              <a:spcPct val="15000"/>
            </a:spcAft>
            <a:buChar char="•"/>
          </a:pPr>
          <a:endParaRPr lang="en-US" sz="2500" kern="1200" dirty="0"/>
        </a:p>
      </dsp:txBody>
      <dsp:txXfrm>
        <a:off x="2784160" y="0"/>
        <a:ext cx="7937437" cy="70901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142978-DA94-4906-9231-AE0D2F7EBD9D}">
      <dsp:nvSpPr>
        <dsp:cNvPr id="0" name=""/>
        <dsp:cNvSpPr/>
      </dsp:nvSpPr>
      <dsp:spPr>
        <a:xfrm>
          <a:off x="0" y="262798"/>
          <a:ext cx="10420870" cy="1108800"/>
        </a:xfrm>
        <a:prstGeom prst="rect">
          <a:avLst/>
        </a:prstGeom>
        <a:solidFill>
          <a:schemeClr val="accent4">
            <a:lumMod val="60000"/>
            <a:lumOff val="40000"/>
            <a:alpha val="85000"/>
          </a:schemeClr>
        </a:solidFill>
        <a:ln w="6350" cap="flat" cmpd="sng" algn="ctr">
          <a:solidFill>
            <a:schemeClr val="accent4">
              <a:lumMod val="60000"/>
              <a:lumOff val="40000"/>
            </a:schemeClr>
          </a:solidFill>
          <a:prstDash val="solid"/>
          <a:miter lim="800000"/>
        </a:ln>
        <a:effectLst>
          <a:glow rad="101600">
            <a:schemeClr val="accent3">
              <a:satMod val="175000"/>
              <a:alpha val="40000"/>
            </a:schemeClr>
          </a:glow>
        </a:effectLst>
        <a:scene3d>
          <a:camera prst="orthographicFront"/>
          <a:lightRig rig="threePt" dir="t">
            <a:rot lat="0" lon="0" rev="7500000"/>
          </a:lightRig>
        </a:scene3d>
        <a:sp3d z="152400" extrusionH="63500" prstMaterial="dkEdge">
          <a:bevelT w="50800" h="57150"/>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08775" tIns="548640" rIns="808775" bIns="184912" numCol="1" spcCol="1270" anchor="t" anchorCtr="0">
          <a:noAutofit/>
        </a:bodyPr>
        <a:lstStyle/>
        <a:p>
          <a:pPr marL="457200" lvl="1" indent="-457200" algn="l" defTabSz="1155700" rtl="0">
            <a:lnSpc>
              <a:spcPct val="90000"/>
            </a:lnSpc>
            <a:spcBef>
              <a:spcPct val="0"/>
            </a:spcBef>
            <a:spcAft>
              <a:spcPct val="15000"/>
            </a:spcAft>
            <a:buFont typeface="Wingdings" panose="05000000000000000000" pitchFamily="2" charset="2"/>
            <a:buChar char="Ø"/>
          </a:pPr>
          <a:r>
            <a:rPr kumimoji="1" lang="en-US" sz="2600" kern="1200" dirty="0">
              <a:solidFill>
                <a:schemeClr val="tx1"/>
              </a:solidFill>
              <a:latin typeface="Calibri" panose="020F0502020204030204"/>
              <a:ea typeface="+mn-ea"/>
              <a:cs typeface="+mn-cs"/>
            </a:rPr>
            <a:t>Contract  C20011 – Restroom Renovations at </a:t>
          </a:r>
          <a:r>
            <a:rPr kumimoji="1" lang="en-US" sz="2600" kern="1200" dirty="0" err="1">
              <a:solidFill>
                <a:schemeClr val="tx1"/>
              </a:solidFill>
              <a:latin typeface="Calibri" panose="020F0502020204030204"/>
              <a:ea typeface="+mn-ea"/>
              <a:cs typeface="+mn-cs"/>
            </a:rPr>
            <a:t>Chaboya</a:t>
          </a:r>
          <a:r>
            <a:rPr kumimoji="1" lang="en-US" sz="2600" kern="1200" dirty="0">
              <a:solidFill>
                <a:schemeClr val="tx1"/>
              </a:solidFill>
              <a:latin typeface="Calibri" panose="020F0502020204030204"/>
              <a:ea typeface="+mn-ea"/>
              <a:cs typeface="+mn-cs"/>
            </a:rPr>
            <a:t> </a:t>
          </a:r>
          <a:r>
            <a:rPr kumimoji="1" lang="en-US" sz="2600" kern="1200" dirty="0" err="1">
              <a:solidFill>
                <a:schemeClr val="tx1"/>
              </a:solidFill>
              <a:latin typeface="Calibri" panose="020F0502020204030204"/>
              <a:ea typeface="+mn-ea"/>
              <a:cs typeface="+mn-cs"/>
            </a:rPr>
            <a:t>Bldg</a:t>
          </a:r>
          <a:r>
            <a:rPr kumimoji="1" lang="en-US" sz="2600" kern="1200" dirty="0">
              <a:solidFill>
                <a:schemeClr val="tx1"/>
              </a:solidFill>
              <a:latin typeface="Calibri" panose="020F0502020204030204"/>
              <a:ea typeface="+mn-ea"/>
              <a:cs typeface="+mn-cs"/>
            </a:rPr>
            <a:t> A</a:t>
          </a:r>
          <a:endParaRPr kumimoji="1" lang="en-US" sz="2600" b="0" kern="1200" dirty="0">
            <a:solidFill>
              <a:schemeClr val="tx1"/>
            </a:solidFill>
          </a:endParaRPr>
        </a:p>
      </dsp:txBody>
      <dsp:txXfrm>
        <a:off x="0" y="262798"/>
        <a:ext cx="10420870" cy="1108800"/>
      </dsp:txXfrm>
    </dsp:sp>
    <dsp:sp modelId="{AB739843-1742-43B9-A48D-25EE2F2010D5}">
      <dsp:nvSpPr>
        <dsp:cNvPr id="0" name=""/>
        <dsp:cNvSpPr/>
      </dsp:nvSpPr>
      <dsp:spPr>
        <a:xfrm>
          <a:off x="493779" y="1799"/>
          <a:ext cx="5481063" cy="731519"/>
        </a:xfrm>
        <a:prstGeom prst="roundRect">
          <a:avLst/>
        </a:prstGeom>
        <a:solidFill>
          <a:schemeClr val="accent1">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5719" tIns="0" rIns="275719" bIns="0" numCol="1" spcCol="1270" anchor="ctr" anchorCtr="0">
          <a:noAutofit/>
        </a:bodyPr>
        <a:lstStyle/>
        <a:p>
          <a:pPr marL="0" lvl="0" indent="0" algn="l" defTabSz="1244600" rtl="0">
            <a:lnSpc>
              <a:spcPct val="90000"/>
            </a:lnSpc>
            <a:spcBef>
              <a:spcPct val="0"/>
            </a:spcBef>
            <a:spcAft>
              <a:spcPct val="35000"/>
            </a:spcAft>
            <a:buNone/>
          </a:pPr>
          <a:r>
            <a:rPr kumimoji="1" lang="en-US" sz="2800" kern="1200" dirty="0">
              <a:effectLst>
                <a:outerShdw blurRad="38100" dist="38100" dir="2700000" algn="tl">
                  <a:srgbClr val="000000">
                    <a:alpha val="43137"/>
                  </a:srgbClr>
                </a:outerShdw>
              </a:effectLst>
            </a:rPr>
            <a:t>CONTRACT TITLE</a:t>
          </a:r>
        </a:p>
      </dsp:txBody>
      <dsp:txXfrm>
        <a:off x="529489" y="37509"/>
        <a:ext cx="5409643" cy="6600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475B3B-8959-4529-95C8-FF43C626F1B2}">
      <dsp:nvSpPr>
        <dsp:cNvPr id="0" name=""/>
        <dsp:cNvSpPr/>
      </dsp:nvSpPr>
      <dsp:spPr>
        <a:xfrm>
          <a:off x="0" y="5774580"/>
          <a:ext cx="4114800" cy="626054"/>
        </a:xfrm>
        <a:prstGeom prst="rec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Questions &amp; Answers</a:t>
          </a:r>
          <a:endParaRPr lang="en-US" sz="2600" kern="1200" dirty="0">
            <a:effectLst>
              <a:outerShdw blurRad="38100" dist="38100" dir="2700000" algn="tl">
                <a:srgbClr val="000000">
                  <a:alpha val="43137"/>
                </a:srgbClr>
              </a:outerShdw>
            </a:effectLst>
          </a:endParaRPr>
        </a:p>
      </dsp:txBody>
      <dsp:txXfrm>
        <a:off x="0" y="5774580"/>
        <a:ext cx="4114800" cy="626054"/>
      </dsp:txXfrm>
    </dsp:sp>
    <dsp:sp modelId="{B2622500-6C0B-4260-84BE-10D746C5B0F5}">
      <dsp:nvSpPr>
        <dsp:cNvPr id="0" name=""/>
        <dsp:cNvSpPr/>
      </dsp:nvSpPr>
      <dsp:spPr>
        <a:xfrm rot="10800000">
          <a:off x="0" y="4812178"/>
          <a:ext cx="4114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Project Details</a:t>
          </a:r>
        </a:p>
      </dsp:txBody>
      <dsp:txXfrm rot="10800000">
        <a:off x="0" y="4812178"/>
        <a:ext cx="4114800" cy="625645"/>
      </dsp:txXfrm>
    </dsp:sp>
    <dsp:sp modelId="{EDAA1566-349A-4D36-8D5C-4777ADBDE1DD}">
      <dsp:nvSpPr>
        <dsp:cNvPr id="0" name=""/>
        <dsp:cNvSpPr/>
      </dsp:nvSpPr>
      <dsp:spPr>
        <a:xfrm rot="10800000">
          <a:off x="0" y="3849775"/>
          <a:ext cx="4114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Contract Compliance</a:t>
          </a:r>
        </a:p>
      </dsp:txBody>
      <dsp:txXfrm rot="10800000">
        <a:off x="0" y="3849775"/>
        <a:ext cx="4114800" cy="625645"/>
      </dsp:txXfrm>
    </dsp:sp>
    <dsp:sp modelId="{F404479F-7C5E-4EA2-B8D7-195B01EF5E27}">
      <dsp:nvSpPr>
        <dsp:cNvPr id="0" name=""/>
        <dsp:cNvSpPr/>
      </dsp:nvSpPr>
      <dsp:spPr>
        <a:xfrm rot="10800000">
          <a:off x="0" y="2887372"/>
          <a:ext cx="4114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Business Diversity</a:t>
          </a:r>
        </a:p>
      </dsp:txBody>
      <dsp:txXfrm rot="10800000">
        <a:off x="0" y="2887372"/>
        <a:ext cx="4114800" cy="625645"/>
      </dsp:txXfrm>
    </dsp:sp>
    <dsp:sp modelId="{33D9817A-8E50-4766-9D49-F5378A6FA8D3}">
      <dsp:nvSpPr>
        <dsp:cNvPr id="0" name=""/>
        <dsp:cNvSpPr/>
      </dsp:nvSpPr>
      <dsp:spPr>
        <a:xfrm rot="10800000">
          <a:off x="0" y="1924969"/>
          <a:ext cx="4114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Bidding Requirements</a:t>
          </a:r>
          <a:endParaRPr lang="en-US" sz="2600" kern="1200" dirty="0">
            <a:effectLst>
              <a:outerShdw blurRad="38100" dist="38100" dir="2700000" algn="tl">
                <a:srgbClr val="000000">
                  <a:alpha val="43137"/>
                </a:srgbClr>
              </a:outerShdw>
            </a:effectLst>
          </a:endParaRPr>
        </a:p>
      </dsp:txBody>
      <dsp:txXfrm rot="10800000">
        <a:off x="0" y="1924969"/>
        <a:ext cx="4114800" cy="625645"/>
      </dsp:txXfrm>
    </dsp:sp>
    <dsp:sp modelId="{69FF1623-D8FB-44A3-A1DC-ADCCB2E3FC9C}">
      <dsp:nvSpPr>
        <dsp:cNvPr id="0" name=""/>
        <dsp:cNvSpPr/>
      </dsp:nvSpPr>
      <dsp:spPr>
        <a:xfrm rot="10800000">
          <a:off x="0" y="962567"/>
          <a:ext cx="4114800" cy="962872"/>
        </a:xfrm>
        <a:prstGeom prst="upArrowCallout">
          <a:avLst/>
        </a:prstGeom>
        <a:solidFill>
          <a:srgbClr val="64A6E2"/>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Please introduce yourself</a:t>
          </a:r>
        </a:p>
      </dsp:txBody>
      <dsp:txXfrm rot="10800000">
        <a:off x="0" y="962567"/>
        <a:ext cx="4114800" cy="625645"/>
      </dsp:txXfrm>
    </dsp:sp>
    <dsp:sp modelId="{C767DF0B-3945-461A-8C99-EF7FA4BCFBD8}">
      <dsp:nvSpPr>
        <dsp:cNvPr id="0" name=""/>
        <dsp:cNvSpPr/>
      </dsp:nvSpPr>
      <dsp:spPr>
        <a:xfrm rot="10800000">
          <a:off x="0" y="164"/>
          <a:ext cx="4114800" cy="962872"/>
        </a:xfrm>
        <a:prstGeom prst="upArrowCallout">
          <a:avLst/>
        </a:prstGeom>
        <a:solidFill>
          <a:schemeClr val="accent1">
            <a:lumMod val="5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Topics</a:t>
          </a:r>
          <a:endParaRPr lang="en-US" sz="2600" kern="1200" dirty="0">
            <a:effectLst>
              <a:outerShdw blurRad="38100" dist="38100" dir="2700000" algn="tl">
                <a:srgbClr val="000000">
                  <a:alpha val="43137"/>
                </a:srgbClr>
              </a:outerShdw>
            </a:effectLst>
          </a:endParaRPr>
        </a:p>
      </dsp:txBody>
      <dsp:txXfrm rot="10800000">
        <a:off x="0" y="164"/>
        <a:ext cx="4114800" cy="6256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475B3B-8959-4529-95C8-FF43C626F1B2}">
      <dsp:nvSpPr>
        <dsp:cNvPr id="0" name=""/>
        <dsp:cNvSpPr/>
      </dsp:nvSpPr>
      <dsp:spPr>
        <a:xfrm>
          <a:off x="0" y="5774580"/>
          <a:ext cx="2971800" cy="626054"/>
        </a:xfrm>
        <a:prstGeom prst="rec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VTA Team</a:t>
          </a:r>
          <a:endParaRPr lang="en-US" sz="2600" kern="1200" dirty="0">
            <a:effectLst>
              <a:outerShdw blurRad="38100" dist="38100" dir="2700000" algn="tl">
                <a:srgbClr val="000000">
                  <a:alpha val="43137"/>
                </a:srgbClr>
              </a:outerShdw>
            </a:effectLst>
          </a:endParaRPr>
        </a:p>
      </dsp:txBody>
      <dsp:txXfrm>
        <a:off x="0" y="5774580"/>
        <a:ext cx="2971800" cy="626054"/>
      </dsp:txXfrm>
    </dsp:sp>
    <dsp:sp modelId="{B2622500-6C0B-4260-84BE-10D746C5B0F5}">
      <dsp:nvSpPr>
        <dsp:cNvPr id="0" name=""/>
        <dsp:cNvSpPr/>
      </dsp:nvSpPr>
      <dsp:spPr>
        <a:xfrm rot="10800000">
          <a:off x="0" y="4816574"/>
          <a:ext cx="2971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Raj Sehdev</a:t>
          </a:r>
        </a:p>
      </dsp:txBody>
      <dsp:txXfrm rot="10800000">
        <a:off x="0" y="4816574"/>
        <a:ext cx="2971800" cy="625645"/>
      </dsp:txXfrm>
    </dsp:sp>
    <dsp:sp modelId="{EDAA1566-349A-4D36-8D5C-4777ADBDE1DD}">
      <dsp:nvSpPr>
        <dsp:cNvPr id="0" name=""/>
        <dsp:cNvSpPr/>
      </dsp:nvSpPr>
      <dsp:spPr>
        <a:xfrm rot="10800000">
          <a:off x="0" y="3849775"/>
          <a:ext cx="2971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Renato DeCastro</a:t>
          </a:r>
        </a:p>
      </dsp:txBody>
      <dsp:txXfrm rot="10800000">
        <a:off x="0" y="3849775"/>
        <a:ext cx="2971800" cy="625645"/>
      </dsp:txXfrm>
    </dsp:sp>
    <dsp:sp modelId="{F404479F-7C5E-4EA2-B8D7-195B01EF5E27}">
      <dsp:nvSpPr>
        <dsp:cNvPr id="0" name=""/>
        <dsp:cNvSpPr/>
      </dsp:nvSpPr>
      <dsp:spPr>
        <a:xfrm rot="10800000">
          <a:off x="0" y="2887372"/>
          <a:ext cx="2971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Jennifer Mena</a:t>
          </a:r>
        </a:p>
      </dsp:txBody>
      <dsp:txXfrm rot="10800000">
        <a:off x="0" y="2887372"/>
        <a:ext cx="2971800" cy="625645"/>
      </dsp:txXfrm>
    </dsp:sp>
    <dsp:sp modelId="{33D9817A-8E50-4766-9D49-F5378A6FA8D3}">
      <dsp:nvSpPr>
        <dsp:cNvPr id="0" name=""/>
        <dsp:cNvSpPr/>
      </dsp:nvSpPr>
      <dsp:spPr>
        <a:xfrm rot="10800000">
          <a:off x="0" y="1924969"/>
          <a:ext cx="2971800" cy="962872"/>
        </a:xfrm>
        <a:prstGeom prst="upArrowCallout">
          <a:avLst/>
        </a:prstGeom>
        <a:solidFill>
          <a:schemeClr val="accent1">
            <a:hueOff val="0"/>
            <a:satOff val="0"/>
            <a:lumOff val="0"/>
            <a:alphaOff val="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lang="en-US" sz="2600" kern="1200" dirty="0">
              <a:effectLst>
                <a:outerShdw blurRad="38100" dist="38100" dir="2700000" algn="tl">
                  <a:srgbClr val="000000">
                    <a:alpha val="43137"/>
                  </a:srgbClr>
                </a:outerShdw>
              </a:effectLst>
            </a:rPr>
            <a:t>Cathy Clegg</a:t>
          </a:r>
        </a:p>
      </dsp:txBody>
      <dsp:txXfrm rot="10800000">
        <a:off x="0" y="1924969"/>
        <a:ext cx="2971800" cy="625645"/>
      </dsp:txXfrm>
    </dsp:sp>
    <dsp:sp modelId="{69FF1623-D8FB-44A3-A1DC-ADCCB2E3FC9C}">
      <dsp:nvSpPr>
        <dsp:cNvPr id="0" name=""/>
        <dsp:cNvSpPr/>
      </dsp:nvSpPr>
      <dsp:spPr>
        <a:xfrm rot="10800000">
          <a:off x="0" y="962567"/>
          <a:ext cx="2971800" cy="962872"/>
        </a:xfrm>
        <a:prstGeom prst="upArrowCallout">
          <a:avLst/>
        </a:prstGeom>
        <a:solidFill>
          <a:srgbClr val="64A6E2"/>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All Attendees</a:t>
          </a:r>
        </a:p>
      </dsp:txBody>
      <dsp:txXfrm rot="10800000">
        <a:off x="0" y="962567"/>
        <a:ext cx="2971800" cy="625645"/>
      </dsp:txXfrm>
    </dsp:sp>
    <dsp:sp modelId="{C767DF0B-3945-461A-8C99-EF7FA4BCFBD8}">
      <dsp:nvSpPr>
        <dsp:cNvPr id="0" name=""/>
        <dsp:cNvSpPr/>
      </dsp:nvSpPr>
      <dsp:spPr>
        <a:xfrm rot="10800000">
          <a:off x="0" y="164"/>
          <a:ext cx="2971800" cy="962872"/>
        </a:xfrm>
        <a:prstGeom prst="upArrowCallout">
          <a:avLst/>
        </a:prstGeom>
        <a:solidFill>
          <a:schemeClr val="accent1">
            <a:lumMod val="5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kumimoji="1" lang="en-US" sz="2600" kern="1200" dirty="0">
              <a:effectLst>
                <a:outerShdw blurRad="38100" dist="38100" dir="2700000" algn="tl">
                  <a:srgbClr val="000000">
                    <a:alpha val="43137"/>
                  </a:srgbClr>
                </a:outerShdw>
              </a:effectLst>
            </a:rPr>
            <a:t>Speaker Person</a:t>
          </a:r>
          <a:endParaRPr lang="en-US" sz="2600" kern="1200" dirty="0">
            <a:effectLst>
              <a:outerShdw blurRad="38100" dist="38100" dir="2700000" algn="tl">
                <a:srgbClr val="000000">
                  <a:alpha val="43137"/>
                </a:srgbClr>
              </a:outerShdw>
            </a:effectLst>
          </a:endParaRPr>
        </a:p>
      </dsp:txBody>
      <dsp:txXfrm rot="10800000">
        <a:off x="0" y="164"/>
        <a:ext cx="2971800" cy="6256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DC55BF-5F22-4032-9BDE-0569CF43D7FE}">
      <dsp:nvSpPr>
        <dsp:cNvPr id="0" name=""/>
        <dsp:cNvSpPr/>
      </dsp:nvSpPr>
      <dsp:spPr>
        <a:xfrm rot="5400000">
          <a:off x="6427528" y="-2671236"/>
          <a:ext cx="900444" cy="6473176"/>
        </a:xfrm>
        <a:prstGeom prst="round2SameRect">
          <a:avLst/>
        </a:prstGeom>
        <a:solidFill>
          <a:schemeClr val="accent4">
            <a:lumMod val="60000"/>
            <a:lumOff val="40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155700" rtl="0">
            <a:lnSpc>
              <a:spcPct val="90000"/>
            </a:lnSpc>
            <a:spcBef>
              <a:spcPct val="0"/>
            </a:spcBef>
            <a:spcAft>
              <a:spcPct val="15000"/>
            </a:spcAft>
            <a:buChar char="•"/>
          </a:pPr>
          <a:r>
            <a:rPr lang="en-US" sz="2600" kern="1200" dirty="0">
              <a:solidFill>
                <a:schemeClr val="tx1"/>
              </a:solidFill>
            </a:rPr>
            <a:t>Cathy Clegg</a:t>
          </a:r>
        </a:p>
      </dsp:txBody>
      <dsp:txXfrm rot="-5400000">
        <a:off x="3641162" y="159086"/>
        <a:ext cx="6429220" cy="812532"/>
      </dsp:txXfrm>
    </dsp:sp>
    <dsp:sp modelId="{C0EA7768-4753-47CE-A320-5D6C3496D86B}">
      <dsp:nvSpPr>
        <dsp:cNvPr id="0" name=""/>
        <dsp:cNvSpPr/>
      </dsp:nvSpPr>
      <dsp:spPr>
        <a:xfrm>
          <a:off x="0" y="2574"/>
          <a:ext cx="3641162" cy="1125556"/>
        </a:xfrm>
        <a:prstGeom prst="roundRect">
          <a:avLst/>
        </a:prstGeom>
        <a:solidFill>
          <a:schemeClr val="accent1">
            <a:lumMod val="7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kern="1200" dirty="0">
              <a:effectLst>
                <a:outerShdw blurRad="38100" dist="38100" dir="2700000" algn="tl">
                  <a:srgbClr val="000000">
                    <a:alpha val="43137"/>
                  </a:srgbClr>
                </a:outerShdw>
              </a:effectLst>
            </a:rPr>
            <a:t>Name</a:t>
          </a:r>
        </a:p>
      </dsp:txBody>
      <dsp:txXfrm>
        <a:off x="54945" y="57519"/>
        <a:ext cx="3531272" cy="1015666"/>
      </dsp:txXfrm>
    </dsp:sp>
    <dsp:sp modelId="{41A45C13-785A-4C69-A103-496346A16D33}">
      <dsp:nvSpPr>
        <dsp:cNvPr id="0" name=""/>
        <dsp:cNvSpPr/>
      </dsp:nvSpPr>
      <dsp:spPr>
        <a:xfrm rot="5400000">
          <a:off x="6427528" y="-1489402"/>
          <a:ext cx="900444" cy="6473176"/>
        </a:xfrm>
        <a:prstGeom prst="round2SameRect">
          <a:avLst/>
        </a:prstGeom>
        <a:solidFill>
          <a:schemeClr val="accent4">
            <a:lumMod val="60000"/>
            <a:lumOff val="40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155700" rtl="0">
            <a:lnSpc>
              <a:spcPct val="90000"/>
            </a:lnSpc>
            <a:spcBef>
              <a:spcPct val="0"/>
            </a:spcBef>
            <a:spcAft>
              <a:spcPct val="15000"/>
            </a:spcAft>
            <a:buChar char="•"/>
          </a:pPr>
          <a:r>
            <a:rPr kumimoji="1" lang="en-US" sz="2600" kern="1200" dirty="0">
              <a:solidFill>
                <a:schemeClr val="tx1"/>
              </a:solidFill>
            </a:rPr>
            <a:t>Construction Contracts Administrator</a:t>
          </a:r>
          <a:endParaRPr lang="en-US" sz="2600" kern="1200" dirty="0">
            <a:solidFill>
              <a:schemeClr val="tx1"/>
            </a:solidFill>
          </a:endParaRPr>
        </a:p>
      </dsp:txBody>
      <dsp:txXfrm rot="-5400000">
        <a:off x="3641162" y="1340920"/>
        <a:ext cx="6429220" cy="812532"/>
      </dsp:txXfrm>
    </dsp:sp>
    <dsp:sp modelId="{792AAEE7-DE90-4A12-A807-CBB4403901DE}">
      <dsp:nvSpPr>
        <dsp:cNvPr id="0" name=""/>
        <dsp:cNvSpPr/>
      </dsp:nvSpPr>
      <dsp:spPr>
        <a:xfrm>
          <a:off x="0" y="1184408"/>
          <a:ext cx="3641162" cy="1125556"/>
        </a:xfrm>
        <a:prstGeom prst="roundRect">
          <a:avLst/>
        </a:prstGeom>
        <a:solidFill>
          <a:schemeClr val="accent1">
            <a:lumMod val="75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kumimoji="1" lang="en-US" sz="2800" kern="1200" dirty="0">
              <a:solidFill>
                <a:schemeClr val="bg1"/>
              </a:solidFill>
              <a:effectLst>
                <a:outerShdw blurRad="38100" dist="38100" dir="2700000" algn="tl">
                  <a:srgbClr val="000000">
                    <a:alpha val="43137"/>
                  </a:srgbClr>
                </a:outerShdw>
              </a:effectLst>
            </a:rPr>
            <a:t>Designation</a:t>
          </a:r>
          <a:endParaRPr lang="en-US" sz="2800" kern="1200" dirty="0">
            <a:solidFill>
              <a:schemeClr val="bg1"/>
            </a:solidFill>
            <a:effectLst>
              <a:outerShdw blurRad="38100" dist="38100" dir="2700000" algn="tl">
                <a:srgbClr val="000000">
                  <a:alpha val="43137"/>
                </a:srgbClr>
              </a:outerShdw>
            </a:effectLst>
          </a:endParaRPr>
        </a:p>
      </dsp:txBody>
      <dsp:txXfrm>
        <a:off x="54945" y="1239353"/>
        <a:ext cx="3531272" cy="1015666"/>
      </dsp:txXfrm>
    </dsp:sp>
    <dsp:sp modelId="{3C7F62A7-D5E5-4085-9882-0C176E7FAE18}">
      <dsp:nvSpPr>
        <dsp:cNvPr id="0" name=""/>
        <dsp:cNvSpPr/>
      </dsp:nvSpPr>
      <dsp:spPr>
        <a:xfrm rot="5400000">
          <a:off x="6427528" y="-307567"/>
          <a:ext cx="900444" cy="6473176"/>
        </a:xfrm>
        <a:prstGeom prst="round2SameRect">
          <a:avLst/>
        </a:prstGeom>
        <a:solidFill>
          <a:schemeClr val="accent4">
            <a:lumMod val="60000"/>
            <a:lumOff val="40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155700" rtl="0">
            <a:lnSpc>
              <a:spcPct val="90000"/>
            </a:lnSpc>
            <a:spcBef>
              <a:spcPct val="0"/>
            </a:spcBef>
            <a:spcAft>
              <a:spcPct val="15000"/>
            </a:spcAft>
            <a:buChar char="•"/>
          </a:pPr>
          <a:r>
            <a:rPr kumimoji="1" lang="en-US" sz="2600" kern="1200" dirty="0">
              <a:solidFill>
                <a:schemeClr val="tx1"/>
              </a:solidFill>
            </a:rPr>
            <a:t>cathy.clegg@vta.org</a:t>
          </a:r>
          <a:endParaRPr lang="en-US" sz="2600" kern="1200" dirty="0">
            <a:solidFill>
              <a:schemeClr val="tx1"/>
            </a:solidFill>
          </a:endParaRPr>
        </a:p>
      </dsp:txBody>
      <dsp:txXfrm rot="-5400000">
        <a:off x="3641162" y="2522755"/>
        <a:ext cx="6429220" cy="812532"/>
      </dsp:txXfrm>
    </dsp:sp>
    <dsp:sp modelId="{F868DF88-877A-4EC0-A716-031D31519D27}">
      <dsp:nvSpPr>
        <dsp:cNvPr id="0" name=""/>
        <dsp:cNvSpPr/>
      </dsp:nvSpPr>
      <dsp:spPr>
        <a:xfrm>
          <a:off x="0" y="2366242"/>
          <a:ext cx="3641162" cy="1125556"/>
        </a:xfrm>
        <a:prstGeom prst="roundRect">
          <a:avLst/>
        </a:prstGeom>
        <a:solidFill>
          <a:schemeClr val="accent1">
            <a:lumMod val="7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kumimoji="1" lang="en-US" sz="2800" kern="1200" dirty="0">
              <a:effectLst>
                <a:outerShdw blurRad="38100" dist="38100" dir="2700000" algn="tl">
                  <a:srgbClr val="000000">
                    <a:alpha val="43137"/>
                  </a:srgbClr>
                </a:outerShdw>
              </a:effectLst>
            </a:rPr>
            <a:t>Email</a:t>
          </a:r>
          <a:endParaRPr lang="en-US" sz="2800" kern="1200" dirty="0">
            <a:effectLst>
              <a:outerShdw blurRad="38100" dist="38100" dir="2700000" algn="tl">
                <a:srgbClr val="000000">
                  <a:alpha val="43137"/>
                </a:srgbClr>
              </a:outerShdw>
            </a:effectLst>
          </a:endParaRPr>
        </a:p>
      </dsp:txBody>
      <dsp:txXfrm>
        <a:off x="54945" y="2421187"/>
        <a:ext cx="3531272" cy="1015666"/>
      </dsp:txXfrm>
    </dsp:sp>
    <dsp:sp modelId="{AE3DE4AE-C828-441B-A640-6C0514D5641D}">
      <dsp:nvSpPr>
        <dsp:cNvPr id="0" name=""/>
        <dsp:cNvSpPr/>
      </dsp:nvSpPr>
      <dsp:spPr>
        <a:xfrm rot="5400000">
          <a:off x="6427528" y="874266"/>
          <a:ext cx="900444" cy="6473176"/>
        </a:xfrm>
        <a:prstGeom prst="round2SameRect">
          <a:avLst/>
        </a:prstGeom>
        <a:solidFill>
          <a:schemeClr val="accent4">
            <a:lumMod val="60000"/>
            <a:lumOff val="40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155700" rtl="0">
            <a:lnSpc>
              <a:spcPct val="90000"/>
            </a:lnSpc>
            <a:spcBef>
              <a:spcPct val="0"/>
            </a:spcBef>
            <a:spcAft>
              <a:spcPct val="15000"/>
            </a:spcAft>
            <a:buChar char="•"/>
          </a:pPr>
          <a:r>
            <a:rPr lang="en-US" sz="2600" kern="1200" dirty="0"/>
            <a:t>3331 North First Street, Building B         San Jose, CA 95134-1927</a:t>
          </a:r>
          <a:endParaRPr lang="en-US" sz="2600" kern="1200" dirty="0">
            <a:solidFill>
              <a:schemeClr val="tx1"/>
            </a:solidFill>
          </a:endParaRPr>
        </a:p>
      </dsp:txBody>
      <dsp:txXfrm rot="-5400000">
        <a:off x="3641162" y="3704588"/>
        <a:ext cx="6429220" cy="812532"/>
      </dsp:txXfrm>
    </dsp:sp>
    <dsp:sp modelId="{6120BEC2-807B-46CE-99DA-203A284AB7FE}">
      <dsp:nvSpPr>
        <dsp:cNvPr id="0" name=""/>
        <dsp:cNvSpPr/>
      </dsp:nvSpPr>
      <dsp:spPr>
        <a:xfrm>
          <a:off x="0" y="3548076"/>
          <a:ext cx="3641162" cy="1125556"/>
        </a:xfrm>
        <a:prstGeom prst="roundRect">
          <a:avLst/>
        </a:prstGeom>
        <a:solidFill>
          <a:schemeClr val="accent1">
            <a:lumMod val="75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effectLst>
                <a:outerShdw blurRad="38100" dist="38100" dir="2700000" algn="tl">
                  <a:srgbClr val="000000">
                    <a:alpha val="43137"/>
                  </a:srgbClr>
                </a:outerShdw>
              </a:effectLst>
            </a:rPr>
            <a:t>Mailing Address</a:t>
          </a:r>
        </a:p>
      </dsp:txBody>
      <dsp:txXfrm>
        <a:off x="54945" y="3603021"/>
        <a:ext cx="3531272" cy="1015666"/>
      </dsp:txXfrm>
    </dsp:sp>
    <dsp:sp modelId="{452F4142-803C-49B5-B283-1A7BBF4E3B87}">
      <dsp:nvSpPr>
        <dsp:cNvPr id="0" name=""/>
        <dsp:cNvSpPr/>
      </dsp:nvSpPr>
      <dsp:spPr>
        <a:xfrm rot="5400000">
          <a:off x="6427528" y="2056100"/>
          <a:ext cx="900444" cy="6473176"/>
        </a:xfrm>
        <a:prstGeom prst="round2SameRect">
          <a:avLst/>
        </a:prstGeom>
        <a:solidFill>
          <a:schemeClr val="accent4">
            <a:lumMod val="60000"/>
            <a:lumOff val="40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155700" rtl="0">
            <a:lnSpc>
              <a:spcPct val="90000"/>
            </a:lnSpc>
            <a:spcBef>
              <a:spcPct val="0"/>
            </a:spcBef>
            <a:spcAft>
              <a:spcPct val="15000"/>
            </a:spcAft>
            <a:buChar char="•"/>
          </a:pPr>
          <a:r>
            <a:rPr lang="en-US" sz="2600" kern="1200" dirty="0"/>
            <a:t>Bidders may not communicate with VTA Directors, Officers, staff or consultants.</a:t>
          </a:r>
          <a:endParaRPr lang="en-US" sz="2600" kern="1200" dirty="0">
            <a:solidFill>
              <a:schemeClr val="tx1"/>
            </a:solidFill>
          </a:endParaRPr>
        </a:p>
      </dsp:txBody>
      <dsp:txXfrm rot="-5400000">
        <a:off x="3641162" y="4886422"/>
        <a:ext cx="6429220" cy="812532"/>
      </dsp:txXfrm>
    </dsp:sp>
    <dsp:sp modelId="{332D67C0-9E50-4CB8-8C29-52BDD2B4E50D}">
      <dsp:nvSpPr>
        <dsp:cNvPr id="0" name=""/>
        <dsp:cNvSpPr/>
      </dsp:nvSpPr>
      <dsp:spPr>
        <a:xfrm>
          <a:off x="0" y="4729910"/>
          <a:ext cx="3641162" cy="1125556"/>
        </a:xfrm>
        <a:prstGeom prst="roundRect">
          <a:avLst/>
        </a:prstGeom>
        <a:solidFill>
          <a:schemeClr val="accent1">
            <a:lumMod val="75000"/>
            <a:alpha val="90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effectLst>
                <a:outerShdw blurRad="38100" dist="38100" dir="2700000" algn="tl">
                  <a:srgbClr val="000000">
                    <a:alpha val="43137"/>
                  </a:srgbClr>
                </a:outerShdw>
              </a:effectLst>
            </a:rPr>
            <a:t>Communication Protocol</a:t>
          </a:r>
        </a:p>
      </dsp:txBody>
      <dsp:txXfrm>
        <a:off x="54945" y="4784855"/>
        <a:ext cx="3531272" cy="10156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0" y="737490"/>
          <a:ext cx="2638887" cy="1265962"/>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rtl="0">
            <a:lnSpc>
              <a:spcPct val="90000"/>
            </a:lnSpc>
            <a:spcBef>
              <a:spcPct val="0"/>
            </a:spcBef>
            <a:spcAft>
              <a:spcPct val="35000"/>
            </a:spcAft>
            <a:buNone/>
          </a:pPr>
          <a:r>
            <a:rPr lang="en-US" sz="2800" u="none" kern="1200" dirty="0">
              <a:solidFill>
                <a:schemeClr val="bg1"/>
              </a:solidFill>
              <a:hlinkClick xmlns:r="http://schemas.openxmlformats.org/officeDocument/2006/relationships" r:id="rId1" action="ppaction://hlinkfile">
                <a:extLst>
                  <a:ext uri="{A12FA001-AC4F-418D-AE19-62706E023703}">
                    <ahyp:hlinkClr xmlns:ahyp="http://schemas.microsoft.com/office/drawing/2018/hyperlinkcolor" val="tx"/>
                  </a:ext>
                </a:extLst>
              </a:hlinkClick>
            </a:rPr>
            <a:t>Q&amp;A and RFI</a:t>
          </a:r>
          <a:endParaRPr lang="en-US" sz="2800" u="none" kern="1200" dirty="0">
            <a:solidFill>
              <a:schemeClr val="bg1"/>
            </a:solidFill>
            <a:effectLst>
              <a:outerShdw blurRad="38100" dist="38100" dir="2700000" algn="tl">
                <a:srgbClr val="000000">
                  <a:alpha val="43137"/>
                </a:srgbClr>
              </a:outerShdw>
            </a:effectLst>
          </a:endParaRPr>
        </a:p>
      </dsp:txBody>
      <dsp:txXfrm>
        <a:off x="0" y="737490"/>
        <a:ext cx="2638887" cy="1265962"/>
      </dsp:txXfrm>
    </dsp:sp>
    <dsp:sp modelId="{7998F90B-8312-4B44-93E3-B455EDB188E1}">
      <dsp:nvSpPr>
        <dsp:cNvPr id="0" name=""/>
        <dsp:cNvSpPr/>
      </dsp:nvSpPr>
      <dsp:spPr>
        <a:xfrm>
          <a:off x="2468880" y="0"/>
          <a:ext cx="542746" cy="2295242"/>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3108995" y="0"/>
          <a:ext cx="7572454" cy="2295242"/>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228600" lvl="1" indent="0" algn="l" defTabSz="1111250">
            <a:lnSpc>
              <a:spcPct val="90000"/>
            </a:lnSpc>
            <a:spcBef>
              <a:spcPct val="0"/>
            </a:spcBef>
            <a:spcAft>
              <a:spcPct val="15000"/>
            </a:spcAft>
            <a:buChar char="•"/>
          </a:pPr>
          <a:endParaRPr lang="en-US" sz="2500" kern="1200" dirty="0">
            <a:solidFill>
              <a:schemeClr val="tx1"/>
            </a:solidFill>
          </a:endParaRPr>
        </a:p>
        <a:p>
          <a:pPr marL="342900" lvl="1" indent="-342900" algn="just" defTabSz="1244600">
            <a:lnSpc>
              <a:spcPct val="100000"/>
            </a:lnSpc>
            <a:spcBef>
              <a:spcPct val="0"/>
            </a:spcBef>
            <a:spcAft>
              <a:spcPts val="600"/>
            </a:spcAft>
            <a:buFont typeface="Wingdings" panose="05000000000000000000" pitchFamily="2" charset="2"/>
            <a:buChar char="Ø"/>
          </a:pPr>
          <a:r>
            <a:rPr lang="en-US" sz="2800" kern="1200" dirty="0">
              <a:solidFill>
                <a:schemeClr val="tx1"/>
              </a:solidFill>
            </a:rPr>
            <a:t>There is no RFI received as of today.</a:t>
          </a:r>
        </a:p>
        <a:p>
          <a:pPr marL="342900" lvl="1" indent="-342900" algn="just" defTabSz="1244600">
            <a:lnSpc>
              <a:spcPct val="100000"/>
            </a:lnSpc>
            <a:spcBef>
              <a:spcPct val="0"/>
            </a:spcBef>
            <a:spcAft>
              <a:spcPts val="600"/>
            </a:spcAft>
            <a:buFont typeface="Wingdings" panose="05000000000000000000" pitchFamily="2" charset="2"/>
            <a:buChar char="Ø"/>
          </a:pPr>
          <a:r>
            <a:rPr lang="en-US" sz="2800" kern="1200" dirty="0">
              <a:solidFill>
                <a:schemeClr val="tx1"/>
              </a:solidFill>
            </a:rPr>
            <a:t>As per </a:t>
          </a:r>
          <a:r>
            <a:rPr lang="en-US" sz="2800" b="1" kern="1200" dirty="0">
              <a:solidFill>
                <a:schemeClr val="tx1"/>
              </a:solidFill>
              <a:hlinkClick xmlns:r="http://schemas.openxmlformats.org/officeDocument/2006/relationships" r:id="rId2" action="ppaction://hlinkfile">
                <a:extLst>
                  <a:ext uri="{A12FA001-AC4F-418D-AE19-62706E023703}">
                    <ahyp:hlinkClr xmlns:ahyp="http://schemas.microsoft.com/office/drawing/2018/hyperlinkcolor" val="tx"/>
                  </a:ext>
                </a:extLst>
              </a:hlinkClick>
            </a:rPr>
            <a:t>Section 1.11</a:t>
          </a:r>
          <a:r>
            <a:rPr lang="en-US" sz="2800" kern="1200" dirty="0">
              <a:solidFill>
                <a:schemeClr val="tx1"/>
              </a:solidFill>
            </a:rPr>
            <a:t>, the deadline for submitting inquiries will be </a:t>
          </a:r>
          <a:r>
            <a:rPr lang="en-US" sz="2800" kern="1200" dirty="0">
              <a:solidFill>
                <a:srgbClr val="C00000"/>
              </a:solidFill>
            </a:rPr>
            <a:t>2:00 PM, December 11, 2020</a:t>
          </a:r>
          <a:r>
            <a:rPr lang="en-US" sz="2800" kern="1200" dirty="0">
              <a:solidFill>
                <a:schemeClr val="tx1"/>
              </a:solidFill>
            </a:rPr>
            <a:t>,  being five (5) working days before Bid Opening date. </a:t>
          </a:r>
        </a:p>
        <a:p>
          <a:pPr marL="228600" lvl="1" indent="0" algn="l" defTabSz="1111250">
            <a:lnSpc>
              <a:spcPct val="90000"/>
            </a:lnSpc>
            <a:spcBef>
              <a:spcPct val="0"/>
            </a:spcBef>
            <a:spcAft>
              <a:spcPct val="15000"/>
            </a:spcAft>
            <a:buChar char="•"/>
          </a:pPr>
          <a:endParaRPr lang="en-US" sz="2500" kern="1200" dirty="0">
            <a:solidFill>
              <a:schemeClr val="tx1"/>
            </a:solidFill>
          </a:endParaRPr>
        </a:p>
      </dsp:txBody>
      <dsp:txXfrm>
        <a:off x="3108995" y="0"/>
        <a:ext cx="7572454" cy="2295242"/>
      </dsp:txXfrm>
    </dsp:sp>
    <dsp:sp modelId="{88BC53B1-3CE6-407D-B955-F4919B16CB19}">
      <dsp:nvSpPr>
        <dsp:cNvPr id="0" name=""/>
        <dsp:cNvSpPr/>
      </dsp:nvSpPr>
      <dsp:spPr>
        <a:xfrm>
          <a:off x="806" y="3299643"/>
          <a:ext cx="2649505" cy="1265962"/>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77800" tIns="63500" rIns="177800" bIns="6350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bg1"/>
              </a:solidFill>
              <a:hlinkClick xmlns:r="http://schemas.openxmlformats.org/officeDocument/2006/relationships" r:id="rId3" action="ppaction://hlinkfile">
                <a:extLst>
                  <a:ext uri="{A12FA001-AC4F-418D-AE19-62706E023703}">
                    <ahyp:hlinkClr xmlns:ahyp="http://schemas.microsoft.com/office/drawing/2018/hyperlinkcolor" val="tx"/>
                  </a:ext>
                </a:extLst>
              </a:hlinkClick>
            </a:rPr>
            <a:t>ADDENDA</a:t>
          </a:r>
          <a:endParaRPr lang="en-US" sz="2500" kern="1200" dirty="0">
            <a:solidFill>
              <a:schemeClr val="bg1"/>
            </a:solidFill>
          </a:endParaRPr>
        </a:p>
      </dsp:txBody>
      <dsp:txXfrm>
        <a:off x="806" y="3299643"/>
        <a:ext cx="2649505" cy="1265962"/>
      </dsp:txXfrm>
    </dsp:sp>
    <dsp:sp modelId="{3FAD2E2A-5C8A-40D2-8AB0-DD4B7049D0D8}">
      <dsp:nvSpPr>
        <dsp:cNvPr id="0" name=""/>
        <dsp:cNvSpPr/>
      </dsp:nvSpPr>
      <dsp:spPr>
        <a:xfrm>
          <a:off x="2468880" y="2711139"/>
          <a:ext cx="539531" cy="20967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917FEE0-C09C-4516-9F65-6B69B08D1D8D}">
      <dsp:nvSpPr>
        <dsp:cNvPr id="0" name=""/>
        <dsp:cNvSpPr/>
      </dsp:nvSpPr>
      <dsp:spPr>
        <a:xfrm>
          <a:off x="3108983" y="2711139"/>
          <a:ext cx="7563997" cy="2142207"/>
        </a:xfrm>
        <a:prstGeom prst="rect">
          <a:avLst/>
        </a:prstGeom>
        <a:solidFill>
          <a:schemeClr val="accent4">
            <a:lumMod val="60000"/>
            <a:lumOff val="40000"/>
            <a:alpha val="85000"/>
          </a:schemeClr>
        </a:solidFill>
        <a:ln w="12700" cap="flat" cmpd="sng" algn="ctr">
          <a:solidFill>
            <a:prstClr val="white">
              <a:hueOff val="0"/>
              <a:satOff val="0"/>
              <a:lumOff val="0"/>
              <a:alphaOff val="0"/>
            </a:prst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342900" algn="l" defTabSz="1244600">
            <a:lnSpc>
              <a:spcPct val="100000"/>
            </a:lnSpc>
            <a:spcBef>
              <a:spcPct val="0"/>
            </a:spcBef>
            <a:spcAft>
              <a:spcPts val="600"/>
            </a:spcAft>
            <a:buFont typeface="Wingdings" panose="05000000000000000000" pitchFamily="2" charset="2"/>
            <a:buChar char="Ø"/>
          </a:pPr>
          <a:r>
            <a:rPr lang="en-US" sz="2800" kern="1200" dirty="0">
              <a:solidFill>
                <a:schemeClr val="tx1"/>
              </a:solidFill>
            </a:rPr>
            <a:t>No Addendum issued as of today.</a:t>
          </a:r>
        </a:p>
        <a:p>
          <a:pPr marL="342900" lvl="1" indent="-342900" algn="just" defTabSz="1244600">
            <a:lnSpc>
              <a:spcPct val="100000"/>
            </a:lnSpc>
            <a:spcBef>
              <a:spcPct val="0"/>
            </a:spcBef>
            <a:spcAft>
              <a:spcPts val="600"/>
            </a:spcAft>
            <a:buFont typeface="Wingdings" panose="05000000000000000000" pitchFamily="2" charset="2"/>
            <a:buChar char="Ø"/>
          </a:pPr>
          <a:r>
            <a:rPr lang="en-US" sz="2800" kern="1200" dirty="0">
              <a:solidFill>
                <a:schemeClr val="tx1"/>
              </a:solidFill>
            </a:rPr>
            <a:t>As per </a:t>
          </a:r>
          <a:r>
            <a:rPr lang="en-US" sz="2800" b="1" kern="1200" dirty="0">
              <a:solidFill>
                <a:schemeClr val="tx1"/>
              </a:solidFill>
              <a:hlinkClick xmlns:r="http://schemas.openxmlformats.org/officeDocument/2006/relationships" r:id="rId4" action="ppaction://hlinkfile">
                <a:extLst>
                  <a:ext uri="{A12FA001-AC4F-418D-AE19-62706E023703}">
                    <ahyp:hlinkClr xmlns:ahyp="http://schemas.microsoft.com/office/drawing/2018/hyperlinkcolor" val="tx"/>
                  </a:ext>
                </a:extLst>
              </a:hlinkClick>
            </a:rPr>
            <a:t>Section 3.4</a:t>
          </a:r>
          <a:r>
            <a:rPr lang="en-US" sz="2800" kern="1200" dirty="0">
              <a:solidFill>
                <a:schemeClr val="tx1"/>
              </a:solidFill>
            </a:rPr>
            <a:t>, Bid Opening will be at least three (3) working days after the issuance of the last addendum.</a:t>
          </a:r>
        </a:p>
      </dsp:txBody>
      <dsp:txXfrm>
        <a:off x="3108983" y="2711139"/>
        <a:ext cx="7563997" cy="21422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3C53A0-0C34-496B-8C69-3875DBC6523D}">
      <dsp:nvSpPr>
        <dsp:cNvPr id="0" name=""/>
        <dsp:cNvSpPr/>
      </dsp:nvSpPr>
      <dsp:spPr>
        <a:xfrm>
          <a:off x="95327" y="1536231"/>
          <a:ext cx="2525953"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a:lnSpc>
              <a:spcPct val="90000"/>
            </a:lnSpc>
            <a:spcBef>
              <a:spcPct val="0"/>
            </a:spcBef>
            <a:spcAft>
              <a:spcPts val="0"/>
            </a:spcAft>
            <a:buNone/>
          </a:pPr>
          <a:r>
            <a:rPr lang="en-US" sz="2800" kern="1200" dirty="0">
              <a:solidFill>
                <a:schemeClr val="bg1"/>
              </a:solidFill>
            </a:rPr>
            <a:t>BID</a:t>
          </a:r>
        </a:p>
        <a:p>
          <a:pPr marL="0" lvl="0" indent="0" algn="ctr" defTabSz="1244600">
            <a:lnSpc>
              <a:spcPct val="90000"/>
            </a:lnSpc>
            <a:spcBef>
              <a:spcPct val="0"/>
            </a:spcBef>
            <a:spcAft>
              <a:spcPts val="0"/>
            </a:spcAft>
            <a:buNone/>
          </a:pPr>
          <a:r>
            <a:rPr lang="en-US" sz="2800" kern="1200" dirty="0">
              <a:solidFill>
                <a:schemeClr val="bg1"/>
              </a:solidFill>
            </a:rPr>
            <a:t>OPENING</a:t>
          </a:r>
        </a:p>
      </dsp:txBody>
      <dsp:txXfrm>
        <a:off x="95327" y="1536231"/>
        <a:ext cx="2525953" cy="1287000"/>
      </dsp:txXfrm>
    </dsp:sp>
    <dsp:sp modelId="{2C7BF318-4D07-4CC5-A4C9-A2C6A51BD116}">
      <dsp:nvSpPr>
        <dsp:cNvPr id="0" name=""/>
        <dsp:cNvSpPr/>
      </dsp:nvSpPr>
      <dsp:spPr>
        <a:xfrm>
          <a:off x="2423160" y="0"/>
          <a:ext cx="530200" cy="4341885"/>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96DB564A-9107-451E-B09F-8C8FBFA1D23E}">
      <dsp:nvSpPr>
        <dsp:cNvPr id="0" name=""/>
        <dsp:cNvSpPr/>
      </dsp:nvSpPr>
      <dsp:spPr>
        <a:xfrm>
          <a:off x="3048016" y="0"/>
          <a:ext cx="8152515" cy="4343378"/>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342900" algn="just" defTabSz="977900">
            <a:lnSpc>
              <a:spcPct val="90000"/>
            </a:lnSpc>
            <a:spcBef>
              <a:spcPct val="0"/>
            </a:spcBef>
            <a:spcAft>
              <a:spcPts val="300"/>
            </a:spcAft>
            <a:buFont typeface="Wingdings" panose="05000000000000000000" pitchFamily="2" charset="2"/>
            <a:buChar char="Ø"/>
          </a:pPr>
          <a:r>
            <a:rPr lang="en-US" sz="2200" kern="1200" dirty="0">
              <a:solidFill>
                <a:schemeClr val="tx1"/>
              </a:solidFill>
              <a:latin typeface="Calibri" panose="020F0502020204030204" pitchFamily="34" charset="0"/>
              <a:cs typeface="Calibri" panose="020F0502020204030204" pitchFamily="34" charset="0"/>
            </a:rPr>
            <a:t>Date – Friday, December 18, 2020</a:t>
          </a:r>
        </a:p>
        <a:p>
          <a:pPr marL="342900" lvl="1" indent="-342900" algn="just" defTabSz="977900">
            <a:lnSpc>
              <a:spcPct val="90000"/>
            </a:lnSpc>
            <a:spcBef>
              <a:spcPct val="0"/>
            </a:spcBef>
            <a:spcAft>
              <a:spcPts val="300"/>
            </a:spcAft>
            <a:buFont typeface="Wingdings" panose="05000000000000000000" pitchFamily="2" charset="2"/>
            <a:buChar char="Ø"/>
          </a:pPr>
          <a:r>
            <a:rPr lang="en-US" sz="2200" kern="1200" dirty="0">
              <a:solidFill>
                <a:schemeClr val="tx1"/>
              </a:solidFill>
              <a:latin typeface="Calibri" panose="020F0502020204030204" pitchFamily="34" charset="0"/>
              <a:cs typeface="Calibri" panose="020F0502020204030204" pitchFamily="34" charset="0"/>
            </a:rPr>
            <a:t>Time – 2:00 P.M.</a:t>
          </a:r>
          <a:endParaRPr lang="en-US" sz="2200" i="1" kern="1200" dirty="0">
            <a:solidFill>
              <a:srgbClr val="C00000"/>
            </a:solidFill>
            <a:latin typeface="Calibri" panose="020F0502020204030204" pitchFamily="34" charset="0"/>
            <a:cs typeface="Calibri" panose="020F0502020204030204" pitchFamily="34" charset="0"/>
          </a:endParaRPr>
        </a:p>
        <a:p>
          <a:pPr marL="342900" lvl="1" indent="-342900" algn="just" defTabSz="977900">
            <a:lnSpc>
              <a:spcPct val="90000"/>
            </a:lnSpc>
            <a:spcBef>
              <a:spcPct val="0"/>
            </a:spcBef>
            <a:spcAft>
              <a:spcPts val="0"/>
            </a:spcAft>
            <a:buFont typeface="Wingdings" panose="05000000000000000000" pitchFamily="2" charset="2"/>
            <a:buChar char="Ø"/>
          </a:pPr>
          <a:r>
            <a:rPr lang="en-US" sz="2200" kern="1200" dirty="0">
              <a:solidFill>
                <a:schemeClr val="tx1"/>
              </a:solidFill>
              <a:latin typeface="Calibri" panose="020F0502020204030204" pitchFamily="34" charset="0"/>
              <a:cs typeface="Calibri" panose="020F0502020204030204" pitchFamily="34" charset="0"/>
            </a:rPr>
            <a:t>Location - 3331 North First Street, Building B</a:t>
          </a:r>
          <a:endParaRPr lang="en-US" sz="2200" kern="1200" dirty="0">
            <a:latin typeface="Calibri" panose="020F0502020204030204" pitchFamily="34" charset="0"/>
            <a:cs typeface="Calibri" panose="020F0502020204030204" pitchFamily="34" charset="0"/>
          </a:endParaRPr>
        </a:p>
        <a:p>
          <a:pPr marL="1485900" lvl="1" indent="0" algn="just" defTabSz="977900">
            <a:lnSpc>
              <a:spcPct val="90000"/>
            </a:lnSpc>
            <a:spcBef>
              <a:spcPct val="0"/>
            </a:spcBef>
            <a:spcAft>
              <a:spcPts val="400"/>
            </a:spcAft>
            <a:buNone/>
          </a:pPr>
          <a:r>
            <a:rPr lang="en-US" sz="2200" kern="1200" dirty="0">
              <a:solidFill>
                <a:schemeClr val="tx1"/>
              </a:solidFill>
              <a:latin typeface="Calibri" panose="020F0502020204030204" pitchFamily="34" charset="0"/>
              <a:cs typeface="Calibri" panose="020F0502020204030204" pitchFamily="34" charset="0"/>
            </a:rPr>
            <a:t>San José, </a:t>
          </a:r>
          <a:r>
            <a:rPr lang="en-US" sz="2200" kern="1200" dirty="0">
              <a:solidFill>
                <a:prstClr val="black"/>
              </a:solidFill>
              <a:latin typeface="Calibri" panose="020F0502020204030204" pitchFamily="34" charset="0"/>
              <a:ea typeface="+mn-ea"/>
              <a:cs typeface="Calibri" panose="020F0502020204030204" pitchFamily="34" charset="0"/>
            </a:rPr>
            <a:t>California</a:t>
          </a:r>
          <a:r>
            <a:rPr lang="en-US" sz="2200" kern="1200" dirty="0">
              <a:solidFill>
                <a:schemeClr val="tx1"/>
              </a:solidFill>
              <a:latin typeface="Calibri" panose="020F0502020204030204" pitchFamily="34" charset="0"/>
              <a:cs typeface="Calibri" panose="020F0502020204030204" pitchFamily="34" charset="0"/>
            </a:rPr>
            <a:t> 95134-1927</a:t>
          </a:r>
          <a:endParaRPr lang="en-US" sz="2200" kern="1200" dirty="0">
            <a:latin typeface="Calibri" panose="020F0502020204030204" pitchFamily="34" charset="0"/>
            <a:cs typeface="Calibri" panose="020F0502020204030204" pitchFamily="34" charset="0"/>
          </a:endParaRPr>
        </a:p>
        <a:p>
          <a:pPr marL="1485900" lvl="1" indent="0" algn="just" defTabSz="977900">
            <a:lnSpc>
              <a:spcPct val="90000"/>
            </a:lnSpc>
            <a:spcBef>
              <a:spcPct val="0"/>
            </a:spcBef>
            <a:spcAft>
              <a:spcPts val="400"/>
            </a:spcAft>
            <a:buNone/>
          </a:pPr>
          <a:r>
            <a:rPr lang="en-US" sz="2200" b="1" kern="1200" dirty="0">
              <a:solidFill>
                <a:srgbClr val="FF0000"/>
              </a:solidFill>
              <a:latin typeface="Calibri" panose="020F0502020204030204" pitchFamily="34" charset="0"/>
              <a:cs typeface="Calibri" panose="020F0502020204030204" pitchFamily="34" charset="0"/>
            </a:rPr>
            <a:t>Conference Room B104</a:t>
          </a:r>
        </a:p>
        <a:p>
          <a:pPr marL="342900" lvl="1" indent="-342900" algn="just" defTabSz="977900">
            <a:lnSpc>
              <a:spcPct val="90000"/>
            </a:lnSpc>
            <a:spcBef>
              <a:spcPct val="0"/>
            </a:spcBef>
            <a:spcAft>
              <a:spcPct val="15000"/>
            </a:spcAft>
            <a:buNone/>
          </a:pPr>
          <a:r>
            <a:rPr lang="en-US" sz="2200" b="1" u="sng" kern="1200" dirty="0">
              <a:solidFill>
                <a:srgbClr val="C00000"/>
              </a:solidFill>
              <a:latin typeface="Calibri" panose="020F0502020204030204" pitchFamily="34" charset="0"/>
              <a:cs typeface="Calibri" panose="020F0502020204030204" pitchFamily="34" charset="0"/>
            </a:rPr>
            <a:t>Remember</a:t>
          </a:r>
          <a:r>
            <a:rPr lang="en-US" sz="2200" kern="1200" dirty="0">
              <a:solidFill>
                <a:srgbClr val="C00000"/>
              </a:solidFill>
              <a:latin typeface="Calibri" panose="020F0502020204030204" pitchFamily="34" charset="0"/>
              <a:cs typeface="Calibri" panose="020F0502020204030204" pitchFamily="34" charset="0"/>
            </a:rPr>
            <a:t>:</a:t>
          </a:r>
        </a:p>
        <a:p>
          <a:pPr marL="342900" lvl="1" indent="-342900" algn="just" defTabSz="977900">
            <a:lnSpc>
              <a:spcPct val="90000"/>
            </a:lnSpc>
            <a:spcBef>
              <a:spcPct val="0"/>
            </a:spcBef>
            <a:spcAft>
              <a:spcPts val="400"/>
            </a:spcAft>
            <a:buFont typeface="Wingdings" panose="05000000000000000000" pitchFamily="2" charset="2"/>
            <a:buChar char="Ø"/>
          </a:pPr>
          <a:r>
            <a:rPr lang="en-US" sz="2200" b="1" kern="1200" dirty="0">
              <a:solidFill>
                <a:schemeClr val="tx1"/>
              </a:solidFill>
              <a:latin typeface="Calibri" panose="020F0502020204030204" pitchFamily="34" charset="0"/>
              <a:cs typeface="Calibri" panose="020F0502020204030204" pitchFamily="34" charset="0"/>
              <a:hlinkClick xmlns:r="http://schemas.openxmlformats.org/officeDocument/2006/relationships" r:id="rId1" action="ppaction://hlinkfile">
                <a:extLst>
                  <a:ext uri="{A12FA001-AC4F-418D-AE19-62706E023703}">
                    <ahyp:hlinkClr xmlns:ahyp="http://schemas.microsoft.com/office/drawing/2018/hyperlinkcolor" val="tx"/>
                  </a:ext>
                </a:extLst>
              </a:hlinkClick>
            </a:rPr>
            <a:t>Section 1.4</a:t>
          </a:r>
          <a:r>
            <a:rPr lang="en-US" sz="2200" b="1" kern="1200" dirty="0">
              <a:solidFill>
                <a:schemeClr val="tx1"/>
              </a:solidFill>
              <a:latin typeface="Calibri" panose="020F0502020204030204" pitchFamily="34" charset="0"/>
              <a:cs typeface="Calibri" panose="020F0502020204030204" pitchFamily="34" charset="0"/>
            </a:rPr>
            <a:t> </a:t>
          </a:r>
          <a:r>
            <a:rPr lang="en-US" sz="2200" kern="1200" dirty="0">
              <a:solidFill>
                <a:schemeClr val="tx1"/>
              </a:solidFill>
              <a:latin typeface="Calibri" panose="020F0502020204030204" pitchFamily="34" charset="0"/>
              <a:cs typeface="Calibri" panose="020F0502020204030204" pitchFamily="34" charset="0"/>
            </a:rPr>
            <a:t>states that </a:t>
          </a:r>
          <a:r>
            <a:rPr lang="en-US" sz="2200" b="0" i="0" kern="1200" dirty="0">
              <a:solidFill>
                <a:schemeClr val="tx1"/>
              </a:solidFill>
              <a:latin typeface="Calibri" panose="020F0502020204030204" pitchFamily="34" charset="0"/>
              <a:cs typeface="Calibri" panose="020F0502020204030204" pitchFamily="34" charset="0"/>
            </a:rPr>
            <a:t>“</a:t>
          </a:r>
          <a:r>
            <a:rPr lang="en-US" sz="2200" b="0" i="1" kern="1200" dirty="0">
              <a:solidFill>
                <a:srgbClr val="C00000"/>
              </a:solidFill>
              <a:latin typeface="Calibri" panose="020F0502020204030204" pitchFamily="34" charset="0"/>
              <a:cs typeface="Calibri" panose="020F0502020204030204" pitchFamily="34" charset="0"/>
            </a:rPr>
            <a:t>All Bids shall be enclosed in a </a:t>
          </a:r>
          <a:r>
            <a:rPr lang="en-US" sz="2200" b="0" i="1" u="sng" kern="1200" dirty="0">
              <a:solidFill>
                <a:srgbClr val="C00000"/>
              </a:solidFill>
              <a:latin typeface="Calibri" panose="020F0502020204030204" pitchFamily="34" charset="0"/>
              <a:cs typeface="Calibri" panose="020F0502020204030204" pitchFamily="34" charset="0"/>
            </a:rPr>
            <a:t>sealed envelope</a:t>
          </a:r>
          <a:r>
            <a:rPr lang="en-US" sz="2200" b="0" i="1" u="none" kern="1200" dirty="0">
              <a:solidFill>
                <a:srgbClr val="C00000"/>
              </a:solidFill>
              <a:latin typeface="Calibri" panose="020F0502020204030204" pitchFamily="34" charset="0"/>
              <a:cs typeface="Calibri" panose="020F0502020204030204" pitchFamily="34" charset="0"/>
            </a:rPr>
            <a:t> </a:t>
          </a:r>
          <a:r>
            <a:rPr lang="en-US" sz="2200" b="0" i="1" kern="1200" dirty="0">
              <a:solidFill>
                <a:srgbClr val="C00000"/>
              </a:solidFill>
              <a:latin typeface="Calibri" panose="020F0502020204030204" pitchFamily="34" charset="0"/>
              <a:cs typeface="Calibri" panose="020F0502020204030204" pitchFamily="34" charset="0"/>
            </a:rPr>
            <a:t>bearing the Contract number, the title of the Project, the date and hour of the Bid opening, and the name of the Bidder</a:t>
          </a:r>
          <a:r>
            <a:rPr lang="en-US" sz="2200" b="0" i="0" kern="1200" dirty="0">
              <a:solidFill>
                <a:schemeClr val="tx1"/>
              </a:solidFill>
              <a:latin typeface="Calibri" panose="020F0502020204030204" pitchFamily="34" charset="0"/>
              <a:cs typeface="Calibri" panose="020F0502020204030204" pitchFamily="34" charset="0"/>
            </a:rPr>
            <a:t>.”</a:t>
          </a:r>
          <a:endParaRPr lang="en-US" sz="2200" b="0" i="0" kern="1200" dirty="0">
            <a:latin typeface="Calibri" panose="020F0502020204030204" pitchFamily="34" charset="0"/>
            <a:cs typeface="Calibri" panose="020F0502020204030204" pitchFamily="34" charset="0"/>
          </a:endParaRPr>
        </a:p>
        <a:p>
          <a:pPr marL="342900" lvl="1" indent="-342900" algn="just" defTabSz="977900">
            <a:lnSpc>
              <a:spcPct val="90000"/>
            </a:lnSpc>
            <a:spcBef>
              <a:spcPct val="0"/>
            </a:spcBef>
            <a:spcAft>
              <a:spcPts val="0"/>
            </a:spcAft>
            <a:buFont typeface="Wingdings" panose="05000000000000000000" pitchFamily="2" charset="2"/>
            <a:buChar char="Ø"/>
          </a:pPr>
          <a:r>
            <a:rPr lang="en-US" sz="2200" b="1" kern="1200" dirty="0">
              <a:solidFill>
                <a:schemeClr val="tx1"/>
              </a:solidFill>
              <a:latin typeface="Calibri" panose="020F0502020204030204" pitchFamily="34" charset="0"/>
              <a:cs typeface="Calibri" panose="020F0502020204030204" pitchFamily="34" charset="0"/>
              <a:hlinkClick xmlns:r="http://schemas.openxmlformats.org/officeDocument/2006/relationships" r:id="rId2" action="ppaction://hlinkfile">
                <a:extLst>
                  <a:ext uri="{A12FA001-AC4F-418D-AE19-62706E023703}">
                    <ahyp:hlinkClr xmlns:ahyp="http://schemas.microsoft.com/office/drawing/2018/hyperlinkcolor" val="tx"/>
                  </a:ext>
                </a:extLst>
              </a:hlinkClick>
            </a:rPr>
            <a:t>Section 3.11.1</a:t>
          </a:r>
          <a:r>
            <a:rPr lang="en-US" sz="2200" b="1" kern="1200" dirty="0">
              <a:solidFill>
                <a:schemeClr val="tx1"/>
              </a:solidFill>
              <a:latin typeface="Calibri" panose="020F0502020204030204" pitchFamily="34" charset="0"/>
              <a:cs typeface="Calibri" panose="020F0502020204030204" pitchFamily="34" charset="0"/>
            </a:rPr>
            <a:t> </a:t>
          </a:r>
          <a:r>
            <a:rPr lang="en-US" sz="2200" kern="1200" dirty="0">
              <a:solidFill>
                <a:schemeClr val="tx1"/>
              </a:solidFill>
              <a:latin typeface="Calibri" panose="020F0502020204030204" pitchFamily="34" charset="0"/>
              <a:cs typeface="Calibri" panose="020F0502020204030204" pitchFamily="34" charset="0"/>
            </a:rPr>
            <a:t>states that </a:t>
          </a:r>
          <a:r>
            <a:rPr lang="en-US" sz="2200" b="0" i="1" kern="1200" dirty="0">
              <a:solidFill>
                <a:schemeClr val="tx1"/>
              </a:solidFill>
              <a:latin typeface="Calibri" panose="020F0502020204030204" pitchFamily="34" charset="0"/>
              <a:cs typeface="Calibri" panose="020F0502020204030204" pitchFamily="34" charset="0"/>
            </a:rPr>
            <a:t>“</a:t>
          </a:r>
          <a:r>
            <a:rPr lang="en-US" sz="2200" b="0" i="1" kern="1200" dirty="0">
              <a:solidFill>
                <a:srgbClr val="C00000"/>
              </a:solidFill>
              <a:latin typeface="Calibri" panose="020F0502020204030204" pitchFamily="34" charset="0"/>
              <a:cs typeface="Calibri" panose="020F0502020204030204" pitchFamily="34" charset="0"/>
            </a:rPr>
            <a:t>Bids received after the Bid Opening will not be considered. A late Bid will be returned to the Bidder unopened</a:t>
          </a:r>
          <a:r>
            <a:rPr lang="en-US" sz="2200" b="0" i="1" kern="1200" dirty="0">
              <a:solidFill>
                <a:schemeClr val="tx1"/>
              </a:solidFill>
              <a:latin typeface="Calibri" panose="020F0502020204030204" pitchFamily="34" charset="0"/>
              <a:cs typeface="Calibri" panose="020F0502020204030204" pitchFamily="34" charset="0"/>
            </a:rPr>
            <a:t>.”</a:t>
          </a:r>
          <a:endParaRPr lang="en-US" sz="2200" b="0" i="1" kern="1200" dirty="0">
            <a:latin typeface="Calibri" panose="020F0502020204030204" pitchFamily="34" charset="0"/>
            <a:cs typeface="Calibri" panose="020F0502020204030204" pitchFamily="34" charset="0"/>
          </a:endParaRPr>
        </a:p>
      </dsp:txBody>
      <dsp:txXfrm>
        <a:off x="3048016" y="0"/>
        <a:ext cx="8152515" cy="4343378"/>
      </dsp:txXfrm>
    </dsp:sp>
    <dsp:sp modelId="{46623783-2FA6-4662-85BC-08D74DF59284}">
      <dsp:nvSpPr>
        <dsp:cNvPr id="0" name=""/>
        <dsp:cNvSpPr/>
      </dsp:nvSpPr>
      <dsp:spPr>
        <a:xfrm>
          <a:off x="106680" y="4949265"/>
          <a:ext cx="2540185"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SUBMISSION OF BID</a:t>
          </a:r>
        </a:p>
      </dsp:txBody>
      <dsp:txXfrm>
        <a:off x="106680" y="4949265"/>
        <a:ext cx="2540185" cy="1287000"/>
      </dsp:txXfrm>
    </dsp:sp>
    <dsp:sp modelId="{681BA9F5-E543-4080-8A93-C9369E0F6624}">
      <dsp:nvSpPr>
        <dsp:cNvPr id="0" name=""/>
        <dsp:cNvSpPr/>
      </dsp:nvSpPr>
      <dsp:spPr>
        <a:xfrm>
          <a:off x="2423161" y="4553030"/>
          <a:ext cx="529083" cy="2235667"/>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4AC737DA-1139-4F74-BEC5-E86E93131340}">
      <dsp:nvSpPr>
        <dsp:cNvPr id="0" name=""/>
        <dsp:cNvSpPr/>
      </dsp:nvSpPr>
      <dsp:spPr>
        <a:xfrm>
          <a:off x="3044968" y="4553030"/>
          <a:ext cx="8139309" cy="2232140"/>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342900" algn="just" defTabSz="977900">
            <a:lnSpc>
              <a:spcPct val="90000"/>
            </a:lnSpc>
            <a:spcBef>
              <a:spcPct val="0"/>
            </a:spcBef>
            <a:spcAft>
              <a:spcPts val="300"/>
            </a:spcAft>
            <a:buFont typeface="Wingdings" panose="05000000000000000000" pitchFamily="2" charset="2"/>
            <a:buChar char="Ø"/>
          </a:pPr>
          <a:r>
            <a:rPr lang="en-US" sz="2200" kern="1200" dirty="0">
              <a:solidFill>
                <a:schemeClr val="tx1"/>
              </a:solidFill>
            </a:rPr>
            <a:t>Bring your Bid package to the Lobby of </a:t>
          </a:r>
          <a:r>
            <a:rPr lang="en-US" sz="2200" kern="1200" dirty="0">
              <a:solidFill>
                <a:srgbClr val="C00000"/>
              </a:solidFill>
            </a:rPr>
            <a:t>Building B</a:t>
          </a:r>
          <a:r>
            <a:rPr lang="en-US" sz="2200" kern="1200" dirty="0">
              <a:solidFill>
                <a:schemeClr val="tx1"/>
              </a:solidFill>
            </a:rPr>
            <a:t>. </a:t>
          </a:r>
        </a:p>
        <a:p>
          <a:pPr marL="342900" lvl="1" indent="-342900" algn="just" defTabSz="977900">
            <a:lnSpc>
              <a:spcPct val="90000"/>
            </a:lnSpc>
            <a:spcBef>
              <a:spcPct val="0"/>
            </a:spcBef>
            <a:spcAft>
              <a:spcPts val="300"/>
            </a:spcAft>
            <a:buFont typeface="Wingdings" panose="05000000000000000000" pitchFamily="2" charset="2"/>
            <a:buChar char="Ø"/>
          </a:pPr>
          <a:r>
            <a:rPr lang="en-US" sz="2200" kern="1200" dirty="0">
              <a:solidFill>
                <a:schemeClr val="tx1"/>
              </a:solidFill>
            </a:rPr>
            <a:t>It is recommended that your Bid package is </a:t>
          </a:r>
          <a:r>
            <a:rPr lang="en-US" sz="2200" kern="1200" dirty="0">
              <a:solidFill>
                <a:srgbClr val="C00000"/>
              </a:solidFill>
            </a:rPr>
            <a:t>hand-carried</a:t>
          </a:r>
          <a:r>
            <a:rPr lang="en-US" sz="2200" kern="1200" dirty="0">
              <a:solidFill>
                <a:schemeClr val="tx1"/>
              </a:solidFill>
            </a:rPr>
            <a:t>.</a:t>
          </a:r>
          <a:endParaRPr lang="en-US" sz="2200" kern="1200" dirty="0">
            <a:solidFill>
              <a:srgbClr val="FF0000"/>
            </a:solidFill>
          </a:endParaRPr>
        </a:p>
        <a:p>
          <a:pPr marL="342900" lvl="1" indent="-342900" algn="just" defTabSz="977900">
            <a:lnSpc>
              <a:spcPct val="90000"/>
            </a:lnSpc>
            <a:spcBef>
              <a:spcPct val="0"/>
            </a:spcBef>
            <a:spcAft>
              <a:spcPts val="300"/>
            </a:spcAft>
            <a:buFont typeface="Wingdings" panose="05000000000000000000" pitchFamily="2" charset="2"/>
            <a:buChar char="Ø"/>
          </a:pPr>
          <a:r>
            <a:rPr lang="en-US" sz="2200" kern="1200" dirty="0">
              <a:solidFill>
                <a:schemeClr val="tx1"/>
              </a:solidFill>
            </a:rPr>
            <a:t>Make sure to </a:t>
          </a:r>
          <a:r>
            <a:rPr lang="en-US" sz="2200" kern="1200" dirty="0">
              <a:solidFill>
                <a:srgbClr val="C00000"/>
              </a:solidFill>
            </a:rPr>
            <a:t>date and time stamp </a:t>
          </a:r>
          <a:r>
            <a:rPr lang="en-US" sz="2200" kern="1200" dirty="0">
              <a:solidFill>
                <a:schemeClr val="tx1"/>
              </a:solidFill>
            </a:rPr>
            <a:t>your Bid package using the machine at the Front Lobby. Then hand your Bid package to the security guard.</a:t>
          </a:r>
          <a:endParaRPr lang="en-US" sz="2200" kern="1200" dirty="0">
            <a:solidFill>
              <a:srgbClr val="FF0000"/>
            </a:solidFill>
          </a:endParaRPr>
        </a:p>
        <a:p>
          <a:pPr marL="342900" lvl="1" indent="-342900" algn="just" defTabSz="977900">
            <a:lnSpc>
              <a:spcPct val="90000"/>
            </a:lnSpc>
            <a:spcBef>
              <a:spcPct val="0"/>
            </a:spcBef>
            <a:spcAft>
              <a:spcPts val="300"/>
            </a:spcAft>
            <a:buFont typeface="Wingdings" panose="05000000000000000000" pitchFamily="2" charset="2"/>
            <a:buChar char="Ø"/>
          </a:pPr>
          <a:r>
            <a:rPr lang="en-US" sz="2200" kern="1200" dirty="0">
              <a:solidFill>
                <a:schemeClr val="tx1"/>
              </a:solidFill>
            </a:rPr>
            <a:t>Bid Forms that are </a:t>
          </a:r>
          <a:r>
            <a:rPr lang="en-US" sz="2200" kern="1200" dirty="0">
              <a:solidFill>
                <a:srgbClr val="C00000"/>
              </a:solidFill>
            </a:rPr>
            <a:t>not legible </a:t>
          </a:r>
          <a:r>
            <a:rPr lang="en-US" sz="2200" kern="1200" dirty="0">
              <a:solidFill>
                <a:schemeClr val="tx1"/>
              </a:solidFill>
            </a:rPr>
            <a:t>will be considered Non-Responsive.</a:t>
          </a:r>
        </a:p>
      </dsp:txBody>
      <dsp:txXfrm>
        <a:off x="3044968" y="4553030"/>
        <a:ext cx="8139309" cy="22321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4945C-AF4A-48E2-80B3-A3A358E4AE3A}">
      <dsp:nvSpPr>
        <dsp:cNvPr id="0" name=""/>
        <dsp:cNvSpPr/>
      </dsp:nvSpPr>
      <dsp:spPr>
        <a:xfrm>
          <a:off x="0" y="955304"/>
          <a:ext cx="2769882" cy="1287000"/>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rtl="0">
            <a:lnSpc>
              <a:spcPct val="90000"/>
            </a:lnSpc>
            <a:spcBef>
              <a:spcPct val="0"/>
            </a:spcBef>
            <a:spcAft>
              <a:spcPct val="35000"/>
            </a:spcAft>
            <a:buNone/>
          </a:pPr>
          <a:r>
            <a:rPr lang="en-US" sz="2800" kern="1200" dirty="0">
              <a:solidFill>
                <a:schemeClr val="bg1"/>
              </a:solidFill>
            </a:rPr>
            <a:t>TIME FOR PERFORMANCE</a:t>
          </a:r>
          <a:endParaRPr lang="en-US" sz="2800" kern="1200" dirty="0">
            <a:solidFill>
              <a:schemeClr val="bg1"/>
            </a:solidFill>
            <a:effectLst>
              <a:outerShdw blurRad="38100" dist="38100" dir="2700000" algn="tl">
                <a:srgbClr val="000000">
                  <a:alpha val="43137"/>
                </a:srgbClr>
              </a:outerShdw>
            </a:effectLst>
          </a:endParaRPr>
        </a:p>
      </dsp:txBody>
      <dsp:txXfrm>
        <a:off x="0" y="955304"/>
        <a:ext cx="2769882" cy="1287000"/>
      </dsp:txXfrm>
    </dsp:sp>
    <dsp:sp modelId="{7998F90B-8312-4B44-93E3-B455EDB188E1}">
      <dsp:nvSpPr>
        <dsp:cNvPr id="0" name=""/>
        <dsp:cNvSpPr/>
      </dsp:nvSpPr>
      <dsp:spPr>
        <a:xfrm>
          <a:off x="2769882" y="733017"/>
          <a:ext cx="543817" cy="1463034"/>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B8FF2BF-A383-4B4B-B0F7-6227B0769928}">
      <dsp:nvSpPr>
        <dsp:cNvPr id="0" name=""/>
        <dsp:cNvSpPr/>
      </dsp:nvSpPr>
      <dsp:spPr>
        <a:xfrm>
          <a:off x="3404335" y="733017"/>
          <a:ext cx="7440373" cy="1463034"/>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342900" algn="justLow" defTabSz="1244600">
            <a:lnSpc>
              <a:spcPct val="90000"/>
            </a:lnSpc>
            <a:spcBef>
              <a:spcPct val="0"/>
            </a:spcBef>
            <a:spcAft>
              <a:spcPts val="600"/>
            </a:spcAft>
            <a:buFont typeface="Wingdings" panose="05000000000000000000" pitchFamily="2" charset="2"/>
            <a:buChar char="Ø"/>
          </a:pPr>
          <a:r>
            <a:rPr lang="en-US" sz="2800" kern="1200" dirty="0">
              <a:solidFill>
                <a:schemeClr val="tx1"/>
              </a:solidFill>
            </a:rPr>
            <a:t>The time limit for completion of all Work is 90 calendar days commencing on the First Charged Day.</a:t>
          </a:r>
        </a:p>
      </dsp:txBody>
      <dsp:txXfrm>
        <a:off x="3404335" y="733017"/>
        <a:ext cx="7440373" cy="1463034"/>
      </dsp:txXfrm>
    </dsp:sp>
    <dsp:sp modelId="{FBDDA13C-A181-4E23-B6CD-A1832DB77448}">
      <dsp:nvSpPr>
        <dsp:cNvPr id="0" name=""/>
        <dsp:cNvSpPr/>
      </dsp:nvSpPr>
      <dsp:spPr>
        <a:xfrm>
          <a:off x="0" y="3198637"/>
          <a:ext cx="2743200"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71120" rIns="199136" bIns="7112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SBE GOAL</a:t>
          </a:r>
        </a:p>
      </dsp:txBody>
      <dsp:txXfrm>
        <a:off x="0" y="3198637"/>
        <a:ext cx="2743200" cy="1287000"/>
      </dsp:txXfrm>
    </dsp:sp>
    <dsp:sp modelId="{9EC8FED8-12CD-43C6-9E9D-21A4F427E689}">
      <dsp:nvSpPr>
        <dsp:cNvPr id="0" name=""/>
        <dsp:cNvSpPr/>
      </dsp:nvSpPr>
      <dsp:spPr>
        <a:xfrm>
          <a:off x="2743199" y="2266763"/>
          <a:ext cx="548640" cy="2326109"/>
        </a:xfrm>
        <a:prstGeom prst="leftBrace">
          <a:avLst>
            <a:gd name="adj1" fmla="val 35000"/>
            <a:gd name="adj2" fmla="val 50000"/>
          </a:avLst>
        </a:prstGeom>
        <a:noFill/>
        <a:ln w="12700" cap="flat" cmpd="sng" algn="ctr">
          <a:solidFill>
            <a:srgbClr val="075994"/>
          </a:solidFill>
          <a:prstDash val="solid"/>
          <a:miter lim="800000"/>
        </a:ln>
        <a:effectLst/>
      </dsp:spPr>
      <dsp:style>
        <a:lnRef idx="2">
          <a:scrgbClr r="0" g="0" b="0"/>
        </a:lnRef>
        <a:fillRef idx="0">
          <a:scrgbClr r="0" g="0" b="0"/>
        </a:fillRef>
        <a:effectRef idx="0">
          <a:scrgbClr r="0" g="0" b="0"/>
        </a:effectRef>
        <a:fontRef idx="minor"/>
      </dsp:style>
    </dsp:sp>
    <dsp:sp modelId="{6764BB51-6B66-4284-ABF4-3F369B7847AC}">
      <dsp:nvSpPr>
        <dsp:cNvPr id="0" name=""/>
        <dsp:cNvSpPr/>
      </dsp:nvSpPr>
      <dsp:spPr>
        <a:xfrm>
          <a:off x="3404335" y="2266763"/>
          <a:ext cx="7461504" cy="2326109"/>
        </a:xfrm>
        <a:prstGeom prst="rect">
          <a:avLst/>
        </a:prstGeom>
        <a:solidFill>
          <a:schemeClr val="accent4">
            <a:lumMod val="60000"/>
            <a:lumOff val="40000"/>
            <a:alpha val="85000"/>
          </a:schemeClr>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82880" bIns="137160" numCol="1" spcCol="1270" anchor="ctr" anchorCtr="0">
          <a:noAutofit/>
        </a:bodyPr>
        <a:lstStyle/>
        <a:p>
          <a:pPr marL="342900" lvl="1" indent="-342900" algn="just" defTabSz="1244600">
            <a:lnSpc>
              <a:spcPct val="90000"/>
            </a:lnSpc>
            <a:spcBef>
              <a:spcPct val="0"/>
            </a:spcBef>
            <a:spcAft>
              <a:spcPts val="600"/>
            </a:spcAft>
            <a:buFont typeface="Wingdings" panose="05000000000000000000" pitchFamily="2" charset="2"/>
            <a:buChar char="Ø"/>
          </a:pPr>
          <a:r>
            <a:rPr lang="en-US" sz="2800" kern="1200" dirty="0">
              <a:solidFill>
                <a:schemeClr val="tx1"/>
              </a:solidFill>
            </a:rPr>
            <a:t>A Small Business Enterprise (“SBE”) participation goal of 3.29% has been established for this Contract.</a:t>
          </a:r>
        </a:p>
        <a:p>
          <a:pPr marL="342900" lvl="1" indent="-342900" algn="justLow" defTabSz="1244600">
            <a:lnSpc>
              <a:spcPct val="90000"/>
            </a:lnSpc>
            <a:spcBef>
              <a:spcPct val="0"/>
            </a:spcBef>
            <a:spcAft>
              <a:spcPts val="600"/>
            </a:spcAft>
            <a:buFont typeface="Wingdings" panose="05000000000000000000" pitchFamily="2" charset="2"/>
            <a:buChar char="Ø"/>
          </a:pPr>
          <a:r>
            <a:rPr lang="en-US" sz="2800" kern="1200" dirty="0">
              <a:solidFill>
                <a:schemeClr val="tx1"/>
              </a:solidFill>
            </a:rPr>
            <a:t>This topic will be elaborated later in this meeting.</a:t>
          </a:r>
        </a:p>
      </dsp:txBody>
      <dsp:txXfrm>
        <a:off x="3404335" y="2266763"/>
        <a:ext cx="7461504" cy="232610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5.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6.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7.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8.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9.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8.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9.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11699" cy="461804"/>
          </a:xfrm>
          <a:prstGeom prst="rect">
            <a:avLst/>
          </a:prstGeom>
          <a:noFill/>
          <a:ln w="9525">
            <a:noFill/>
            <a:miter lim="800000"/>
            <a:headEnd/>
            <a:tailEnd/>
          </a:ln>
          <a:effectLst/>
        </p:spPr>
        <p:txBody>
          <a:bodyPr vert="horz" wrap="square" lIns="92475" tIns="46237" rIns="92475" bIns="46237"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sz="quarter" idx="1"/>
          </p:nvPr>
        </p:nvSpPr>
        <p:spPr bwMode="auto">
          <a:xfrm>
            <a:off x="3938376" y="0"/>
            <a:ext cx="3011699" cy="461804"/>
          </a:xfrm>
          <a:prstGeom prst="rect">
            <a:avLst/>
          </a:prstGeom>
          <a:noFill/>
          <a:ln w="9525">
            <a:noFill/>
            <a:miter lim="800000"/>
            <a:headEnd/>
            <a:tailEnd/>
          </a:ln>
          <a:effectLst/>
        </p:spPr>
        <p:txBody>
          <a:bodyPr vert="horz" wrap="square" lIns="92475" tIns="46237" rIns="92475" bIns="46237" numCol="1" anchor="t" anchorCtr="0" compatLnSpc="1">
            <a:prstTxWarp prst="textNoShape">
              <a:avLst/>
            </a:prstTxWarp>
          </a:bodyPr>
          <a:lstStyle>
            <a:lvl1pPr algn="r">
              <a:defRPr sz="1200"/>
            </a:lvl1pPr>
          </a:lstStyle>
          <a:p>
            <a:pPr>
              <a:defRPr/>
            </a:pPr>
            <a:endParaRPr lang="en-US"/>
          </a:p>
        </p:txBody>
      </p:sp>
      <p:sp>
        <p:nvSpPr>
          <p:cNvPr id="20484" name="Rectangle 4"/>
          <p:cNvSpPr>
            <a:spLocks noGrp="1" noChangeArrowheads="1"/>
          </p:cNvSpPr>
          <p:nvPr>
            <p:ph type="ftr" sz="quarter" idx="2"/>
          </p:nvPr>
        </p:nvSpPr>
        <p:spPr bwMode="auto">
          <a:xfrm>
            <a:off x="0" y="8774271"/>
            <a:ext cx="3011699" cy="461804"/>
          </a:xfrm>
          <a:prstGeom prst="rect">
            <a:avLst/>
          </a:prstGeom>
          <a:noFill/>
          <a:ln w="9525">
            <a:noFill/>
            <a:miter lim="800000"/>
            <a:headEnd/>
            <a:tailEnd/>
          </a:ln>
          <a:effectLst/>
        </p:spPr>
        <p:txBody>
          <a:bodyPr vert="horz" wrap="square" lIns="92475" tIns="46237" rIns="92475" bIns="46237" numCol="1" anchor="b" anchorCtr="0" compatLnSpc="1">
            <a:prstTxWarp prst="textNoShape">
              <a:avLst/>
            </a:prstTxWarp>
          </a:bodyPr>
          <a:lstStyle>
            <a:lvl1pPr>
              <a:defRPr sz="1200"/>
            </a:lvl1pPr>
          </a:lstStyle>
          <a:p>
            <a:pPr>
              <a:defRPr/>
            </a:pPr>
            <a:endParaRPr lang="en-US"/>
          </a:p>
        </p:txBody>
      </p:sp>
      <p:sp>
        <p:nvSpPr>
          <p:cNvPr id="20485" name="Rectangle 5"/>
          <p:cNvSpPr>
            <a:spLocks noGrp="1" noChangeArrowheads="1"/>
          </p:cNvSpPr>
          <p:nvPr>
            <p:ph type="sldNum" sz="quarter" idx="3"/>
          </p:nvPr>
        </p:nvSpPr>
        <p:spPr bwMode="auto">
          <a:xfrm>
            <a:off x="3938376" y="8774271"/>
            <a:ext cx="3011699" cy="461804"/>
          </a:xfrm>
          <a:prstGeom prst="rect">
            <a:avLst/>
          </a:prstGeom>
          <a:noFill/>
          <a:ln w="9525">
            <a:noFill/>
            <a:miter lim="800000"/>
            <a:headEnd/>
            <a:tailEnd/>
          </a:ln>
          <a:effectLst/>
        </p:spPr>
        <p:txBody>
          <a:bodyPr vert="horz" wrap="square" lIns="92475" tIns="46237" rIns="92475" bIns="46237" numCol="1" anchor="b" anchorCtr="0" compatLnSpc="1">
            <a:prstTxWarp prst="textNoShape">
              <a:avLst/>
            </a:prstTxWarp>
          </a:bodyPr>
          <a:lstStyle>
            <a:lvl1pPr algn="r">
              <a:defRPr sz="1200"/>
            </a:lvl1pPr>
          </a:lstStyle>
          <a:p>
            <a:pPr>
              <a:defRPr/>
            </a:pPr>
            <a:fld id="{7AB8F244-A032-41EB-B528-4DA820AEAF13}" type="slidenum">
              <a:rPr lang="en-US"/>
              <a:pPr>
                <a:defRPr/>
              </a:pPr>
              <a:t>‹#›</a:t>
            </a:fld>
            <a:endParaRPr lang="en-US" dirty="0"/>
          </a:p>
        </p:txBody>
      </p:sp>
    </p:spTree>
    <p:extLst>
      <p:ext uri="{BB962C8B-B14F-4D97-AF65-F5344CB8AC3E}">
        <p14:creationId xmlns:p14="http://schemas.microsoft.com/office/powerpoint/2010/main" val="3364317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026"/>
          <p:cNvSpPr>
            <a:spLocks noGrp="1" noChangeArrowheads="1"/>
          </p:cNvSpPr>
          <p:nvPr>
            <p:ph type="hdr" sz="quarter"/>
          </p:nvPr>
        </p:nvSpPr>
        <p:spPr bwMode="auto">
          <a:xfrm>
            <a:off x="0" y="0"/>
            <a:ext cx="3011699" cy="461804"/>
          </a:xfrm>
          <a:prstGeom prst="rect">
            <a:avLst/>
          </a:prstGeom>
          <a:noFill/>
          <a:ln w="9525">
            <a:noFill/>
            <a:miter lim="800000"/>
            <a:headEnd/>
            <a:tailEnd/>
          </a:ln>
          <a:effectLst/>
        </p:spPr>
        <p:txBody>
          <a:bodyPr vert="horz" wrap="square" lIns="92475" tIns="46237" rIns="92475" bIns="46237" numCol="1" anchor="t" anchorCtr="0" compatLnSpc="1">
            <a:prstTxWarp prst="textNoShape">
              <a:avLst/>
            </a:prstTxWarp>
          </a:bodyPr>
          <a:lstStyle>
            <a:lvl1pPr>
              <a:defRPr sz="1200">
                <a:solidFill>
                  <a:schemeClr val="tx1"/>
                </a:solidFill>
              </a:defRPr>
            </a:lvl1pPr>
          </a:lstStyle>
          <a:p>
            <a:pPr>
              <a:defRPr/>
            </a:pPr>
            <a:endParaRPr lang="en-US"/>
          </a:p>
        </p:txBody>
      </p:sp>
      <p:sp>
        <p:nvSpPr>
          <p:cNvPr id="7171" name="Rectangle 1027"/>
          <p:cNvSpPr>
            <a:spLocks noGrp="1" noChangeArrowheads="1"/>
          </p:cNvSpPr>
          <p:nvPr>
            <p:ph type="dt" idx="1"/>
          </p:nvPr>
        </p:nvSpPr>
        <p:spPr bwMode="auto">
          <a:xfrm>
            <a:off x="3938376" y="0"/>
            <a:ext cx="3011699" cy="461804"/>
          </a:xfrm>
          <a:prstGeom prst="rect">
            <a:avLst/>
          </a:prstGeom>
          <a:noFill/>
          <a:ln w="9525">
            <a:noFill/>
            <a:miter lim="800000"/>
            <a:headEnd/>
            <a:tailEnd/>
          </a:ln>
          <a:effectLst/>
        </p:spPr>
        <p:txBody>
          <a:bodyPr vert="horz" wrap="square" lIns="92475" tIns="46237" rIns="92475" bIns="46237" numCol="1" anchor="t" anchorCtr="0" compatLnSpc="1">
            <a:prstTxWarp prst="textNoShape">
              <a:avLst/>
            </a:prstTxWarp>
          </a:bodyPr>
          <a:lstStyle>
            <a:lvl1pPr algn="r">
              <a:defRPr sz="1200">
                <a:solidFill>
                  <a:schemeClr val="tx1"/>
                </a:solidFill>
              </a:defRPr>
            </a:lvl1pPr>
          </a:lstStyle>
          <a:p>
            <a:pPr>
              <a:defRPr/>
            </a:pPr>
            <a:endParaRPr lang="en-US"/>
          </a:p>
        </p:txBody>
      </p:sp>
      <p:sp>
        <p:nvSpPr>
          <p:cNvPr id="14340" name="Rectangle 1028"/>
          <p:cNvSpPr>
            <a:spLocks noGrp="1" noRot="1" noChangeAspect="1" noChangeArrowheads="1" noTextEdit="1"/>
          </p:cNvSpPr>
          <p:nvPr>
            <p:ph type="sldImg" idx="2"/>
          </p:nvPr>
        </p:nvSpPr>
        <p:spPr bwMode="auto">
          <a:xfrm>
            <a:off x="1166813" y="692150"/>
            <a:ext cx="4616450" cy="3463925"/>
          </a:xfrm>
          <a:prstGeom prst="rect">
            <a:avLst/>
          </a:prstGeom>
          <a:noFill/>
          <a:ln w="9525">
            <a:solidFill>
              <a:srgbClr val="000000"/>
            </a:solidFill>
            <a:miter lim="800000"/>
            <a:headEnd/>
            <a:tailEnd/>
          </a:ln>
        </p:spPr>
      </p:sp>
      <p:sp>
        <p:nvSpPr>
          <p:cNvPr id="7173" name="Rectangle 1029"/>
          <p:cNvSpPr>
            <a:spLocks noGrp="1" noChangeArrowheads="1"/>
          </p:cNvSpPr>
          <p:nvPr>
            <p:ph type="body" sz="quarter" idx="3"/>
          </p:nvPr>
        </p:nvSpPr>
        <p:spPr bwMode="auto">
          <a:xfrm>
            <a:off x="926677" y="4387136"/>
            <a:ext cx="5096722" cy="4156234"/>
          </a:xfrm>
          <a:prstGeom prst="rect">
            <a:avLst/>
          </a:prstGeom>
          <a:noFill/>
          <a:ln w="9525">
            <a:noFill/>
            <a:miter lim="800000"/>
            <a:headEnd/>
            <a:tailEnd/>
          </a:ln>
          <a:effectLst/>
        </p:spPr>
        <p:txBody>
          <a:bodyPr vert="horz" wrap="square" lIns="92475" tIns="46237" rIns="92475" bIns="4623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1030"/>
          <p:cNvSpPr>
            <a:spLocks noGrp="1" noChangeArrowheads="1"/>
          </p:cNvSpPr>
          <p:nvPr>
            <p:ph type="ftr" sz="quarter" idx="4"/>
          </p:nvPr>
        </p:nvSpPr>
        <p:spPr bwMode="auto">
          <a:xfrm>
            <a:off x="0" y="8774271"/>
            <a:ext cx="3011699" cy="461804"/>
          </a:xfrm>
          <a:prstGeom prst="rect">
            <a:avLst/>
          </a:prstGeom>
          <a:noFill/>
          <a:ln w="9525">
            <a:noFill/>
            <a:miter lim="800000"/>
            <a:headEnd/>
            <a:tailEnd/>
          </a:ln>
          <a:effectLst/>
        </p:spPr>
        <p:txBody>
          <a:bodyPr vert="horz" wrap="square" lIns="92475" tIns="46237" rIns="92475" bIns="46237" numCol="1" anchor="b" anchorCtr="0" compatLnSpc="1">
            <a:prstTxWarp prst="textNoShape">
              <a:avLst/>
            </a:prstTxWarp>
          </a:bodyPr>
          <a:lstStyle>
            <a:lvl1pPr>
              <a:defRPr sz="1200">
                <a:solidFill>
                  <a:schemeClr val="tx1"/>
                </a:solidFill>
              </a:defRPr>
            </a:lvl1pPr>
          </a:lstStyle>
          <a:p>
            <a:pPr>
              <a:defRPr/>
            </a:pPr>
            <a:endParaRPr lang="en-US"/>
          </a:p>
        </p:txBody>
      </p:sp>
      <p:sp>
        <p:nvSpPr>
          <p:cNvPr id="7175" name="Rectangle 1031"/>
          <p:cNvSpPr>
            <a:spLocks noGrp="1" noChangeArrowheads="1"/>
          </p:cNvSpPr>
          <p:nvPr>
            <p:ph type="sldNum" sz="quarter" idx="5"/>
          </p:nvPr>
        </p:nvSpPr>
        <p:spPr bwMode="auto">
          <a:xfrm>
            <a:off x="3938376" y="8774271"/>
            <a:ext cx="3011699" cy="461804"/>
          </a:xfrm>
          <a:prstGeom prst="rect">
            <a:avLst/>
          </a:prstGeom>
          <a:noFill/>
          <a:ln w="9525">
            <a:noFill/>
            <a:miter lim="800000"/>
            <a:headEnd/>
            <a:tailEnd/>
          </a:ln>
          <a:effectLst/>
        </p:spPr>
        <p:txBody>
          <a:bodyPr vert="horz" wrap="square" lIns="92475" tIns="46237" rIns="92475" bIns="46237" numCol="1" anchor="b" anchorCtr="0" compatLnSpc="1">
            <a:prstTxWarp prst="textNoShape">
              <a:avLst/>
            </a:prstTxWarp>
          </a:bodyPr>
          <a:lstStyle>
            <a:lvl1pPr algn="r">
              <a:defRPr sz="1200">
                <a:solidFill>
                  <a:schemeClr val="tx1"/>
                </a:solidFill>
              </a:defRPr>
            </a:lvl1pPr>
          </a:lstStyle>
          <a:p>
            <a:pPr>
              <a:defRPr/>
            </a:pPr>
            <a:fld id="{F6C6721C-D0CC-443E-83CC-D077736A1B09}" type="slidenum">
              <a:rPr lang="en-US"/>
              <a:pPr>
                <a:defRPr/>
              </a:pPr>
              <a:t>‹#›</a:t>
            </a:fld>
            <a:endParaRPr lang="en-US" dirty="0"/>
          </a:p>
        </p:txBody>
      </p:sp>
    </p:spTree>
    <p:extLst>
      <p:ext uri="{BB962C8B-B14F-4D97-AF65-F5344CB8AC3E}">
        <p14:creationId xmlns:p14="http://schemas.microsoft.com/office/powerpoint/2010/main" val="5703777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a:t>
            </a:fld>
            <a:endParaRPr lang="en-US" dirty="0"/>
          </a:p>
        </p:txBody>
      </p:sp>
    </p:spTree>
    <p:extLst>
      <p:ext uri="{BB962C8B-B14F-4D97-AF65-F5344CB8AC3E}">
        <p14:creationId xmlns:p14="http://schemas.microsoft.com/office/powerpoint/2010/main" val="2091861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10</a:t>
            </a:fld>
            <a:endParaRPr lang="en-US" dirty="0"/>
          </a:p>
        </p:txBody>
      </p:sp>
    </p:spTree>
    <p:extLst>
      <p:ext uri="{BB962C8B-B14F-4D97-AF65-F5344CB8AC3E}">
        <p14:creationId xmlns:p14="http://schemas.microsoft.com/office/powerpoint/2010/main" val="1637808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11</a:t>
            </a:fld>
            <a:endParaRPr lang="en-US" dirty="0"/>
          </a:p>
        </p:txBody>
      </p:sp>
    </p:spTree>
    <p:extLst>
      <p:ext uri="{BB962C8B-B14F-4D97-AF65-F5344CB8AC3E}">
        <p14:creationId xmlns:p14="http://schemas.microsoft.com/office/powerpoint/2010/main" val="13055008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12</a:t>
            </a:fld>
            <a:endParaRPr lang="en-US" dirty="0"/>
          </a:p>
        </p:txBody>
      </p:sp>
    </p:spTree>
    <p:extLst>
      <p:ext uri="{BB962C8B-B14F-4D97-AF65-F5344CB8AC3E}">
        <p14:creationId xmlns:p14="http://schemas.microsoft.com/office/powerpoint/2010/main" val="3708369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13</a:t>
            </a:fld>
            <a:endParaRPr lang="en-US" dirty="0"/>
          </a:p>
        </p:txBody>
      </p:sp>
    </p:spTree>
    <p:extLst>
      <p:ext uri="{BB962C8B-B14F-4D97-AF65-F5344CB8AC3E}">
        <p14:creationId xmlns:p14="http://schemas.microsoft.com/office/powerpoint/2010/main" val="3615231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14</a:t>
            </a:fld>
            <a:endParaRPr lang="en-US" dirty="0"/>
          </a:p>
        </p:txBody>
      </p:sp>
    </p:spTree>
    <p:extLst>
      <p:ext uri="{BB962C8B-B14F-4D97-AF65-F5344CB8AC3E}">
        <p14:creationId xmlns:p14="http://schemas.microsoft.com/office/powerpoint/2010/main" val="156296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15</a:t>
            </a:fld>
            <a:endParaRPr lang="en-US" dirty="0"/>
          </a:p>
        </p:txBody>
      </p:sp>
    </p:spTree>
    <p:extLst>
      <p:ext uri="{BB962C8B-B14F-4D97-AF65-F5344CB8AC3E}">
        <p14:creationId xmlns:p14="http://schemas.microsoft.com/office/powerpoint/2010/main" val="27507895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16</a:t>
            </a:fld>
            <a:endParaRPr lang="en-US" dirty="0"/>
          </a:p>
        </p:txBody>
      </p:sp>
    </p:spTree>
    <p:extLst>
      <p:ext uri="{BB962C8B-B14F-4D97-AF65-F5344CB8AC3E}">
        <p14:creationId xmlns:p14="http://schemas.microsoft.com/office/powerpoint/2010/main" val="35908544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17</a:t>
            </a:fld>
            <a:endParaRPr lang="en-US" dirty="0"/>
          </a:p>
        </p:txBody>
      </p:sp>
    </p:spTree>
    <p:extLst>
      <p:ext uri="{BB962C8B-B14F-4D97-AF65-F5344CB8AC3E}">
        <p14:creationId xmlns:p14="http://schemas.microsoft.com/office/powerpoint/2010/main" val="40381711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18</a:t>
            </a:fld>
            <a:endParaRPr lang="en-US" dirty="0"/>
          </a:p>
        </p:txBody>
      </p:sp>
    </p:spTree>
    <p:extLst>
      <p:ext uri="{BB962C8B-B14F-4D97-AF65-F5344CB8AC3E}">
        <p14:creationId xmlns:p14="http://schemas.microsoft.com/office/powerpoint/2010/main" val="32414611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19</a:t>
            </a:fld>
            <a:endParaRPr lang="en-US" dirty="0"/>
          </a:p>
        </p:txBody>
      </p:sp>
    </p:spTree>
    <p:extLst>
      <p:ext uri="{BB962C8B-B14F-4D97-AF65-F5344CB8AC3E}">
        <p14:creationId xmlns:p14="http://schemas.microsoft.com/office/powerpoint/2010/main" val="1115969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2</a:t>
            </a:fld>
            <a:endParaRPr lang="en-US" dirty="0"/>
          </a:p>
        </p:txBody>
      </p:sp>
    </p:spTree>
    <p:extLst>
      <p:ext uri="{BB962C8B-B14F-4D97-AF65-F5344CB8AC3E}">
        <p14:creationId xmlns:p14="http://schemas.microsoft.com/office/powerpoint/2010/main" val="20254735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20</a:t>
            </a:fld>
            <a:endParaRPr lang="en-US" dirty="0"/>
          </a:p>
        </p:txBody>
      </p:sp>
    </p:spTree>
    <p:extLst>
      <p:ext uri="{BB962C8B-B14F-4D97-AF65-F5344CB8AC3E}">
        <p14:creationId xmlns:p14="http://schemas.microsoft.com/office/powerpoint/2010/main" val="4229781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21</a:t>
            </a:fld>
            <a:endParaRPr lang="en-US" dirty="0"/>
          </a:p>
        </p:txBody>
      </p:sp>
    </p:spTree>
    <p:extLst>
      <p:ext uri="{BB962C8B-B14F-4D97-AF65-F5344CB8AC3E}">
        <p14:creationId xmlns:p14="http://schemas.microsoft.com/office/powerpoint/2010/main" val="26661040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22</a:t>
            </a:fld>
            <a:endParaRPr lang="en-US" dirty="0"/>
          </a:p>
        </p:txBody>
      </p:sp>
    </p:spTree>
    <p:extLst>
      <p:ext uri="{BB962C8B-B14F-4D97-AF65-F5344CB8AC3E}">
        <p14:creationId xmlns:p14="http://schemas.microsoft.com/office/powerpoint/2010/main" val="2041379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23</a:t>
            </a:fld>
            <a:endParaRPr lang="en-US" dirty="0"/>
          </a:p>
        </p:txBody>
      </p:sp>
    </p:spTree>
    <p:extLst>
      <p:ext uri="{BB962C8B-B14F-4D97-AF65-F5344CB8AC3E}">
        <p14:creationId xmlns:p14="http://schemas.microsoft.com/office/powerpoint/2010/main" val="31957665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24</a:t>
            </a:fld>
            <a:endParaRPr lang="en-US" dirty="0"/>
          </a:p>
        </p:txBody>
      </p:sp>
    </p:spTree>
    <p:extLst>
      <p:ext uri="{BB962C8B-B14F-4D97-AF65-F5344CB8AC3E}">
        <p14:creationId xmlns:p14="http://schemas.microsoft.com/office/powerpoint/2010/main" val="2062860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3</a:t>
            </a:fld>
            <a:endParaRPr lang="en-US" dirty="0"/>
          </a:p>
        </p:txBody>
      </p:sp>
    </p:spTree>
    <p:extLst>
      <p:ext uri="{BB962C8B-B14F-4D97-AF65-F5344CB8AC3E}">
        <p14:creationId xmlns:p14="http://schemas.microsoft.com/office/powerpoint/2010/main" val="1114896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4</a:t>
            </a:fld>
            <a:endParaRPr lang="en-US" dirty="0"/>
          </a:p>
        </p:txBody>
      </p:sp>
    </p:spTree>
    <p:extLst>
      <p:ext uri="{BB962C8B-B14F-4D97-AF65-F5344CB8AC3E}">
        <p14:creationId xmlns:p14="http://schemas.microsoft.com/office/powerpoint/2010/main" val="1566876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5</a:t>
            </a:fld>
            <a:endParaRPr lang="en-US" dirty="0"/>
          </a:p>
        </p:txBody>
      </p:sp>
    </p:spTree>
    <p:extLst>
      <p:ext uri="{BB962C8B-B14F-4D97-AF65-F5344CB8AC3E}">
        <p14:creationId xmlns:p14="http://schemas.microsoft.com/office/powerpoint/2010/main" val="121575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6</a:t>
            </a:fld>
            <a:endParaRPr lang="en-US" dirty="0"/>
          </a:p>
        </p:txBody>
      </p:sp>
    </p:spTree>
    <p:extLst>
      <p:ext uri="{BB962C8B-B14F-4D97-AF65-F5344CB8AC3E}">
        <p14:creationId xmlns:p14="http://schemas.microsoft.com/office/powerpoint/2010/main" val="3760313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7</a:t>
            </a:fld>
            <a:endParaRPr lang="en-US" dirty="0"/>
          </a:p>
        </p:txBody>
      </p:sp>
    </p:spTree>
    <p:extLst>
      <p:ext uri="{BB962C8B-B14F-4D97-AF65-F5344CB8AC3E}">
        <p14:creationId xmlns:p14="http://schemas.microsoft.com/office/powerpoint/2010/main" val="2026832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8</a:t>
            </a:fld>
            <a:endParaRPr lang="en-US" dirty="0"/>
          </a:p>
        </p:txBody>
      </p:sp>
    </p:spTree>
    <p:extLst>
      <p:ext uri="{BB962C8B-B14F-4D97-AF65-F5344CB8AC3E}">
        <p14:creationId xmlns:p14="http://schemas.microsoft.com/office/powerpoint/2010/main" val="716412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C6721C-D0CC-443E-83CC-D077736A1B09}" type="slidenum">
              <a:rPr lang="en-US" smtClean="0"/>
              <a:pPr>
                <a:defRPr/>
              </a:pPr>
              <a:t>9</a:t>
            </a:fld>
            <a:endParaRPr lang="en-US" dirty="0"/>
          </a:p>
        </p:txBody>
      </p:sp>
    </p:spTree>
    <p:extLst>
      <p:ext uri="{BB962C8B-B14F-4D97-AF65-F5344CB8AC3E}">
        <p14:creationId xmlns:p14="http://schemas.microsoft.com/office/powerpoint/2010/main" val="1425914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6484"/>
            <a:ext cx="9144000" cy="3183467"/>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802717"/>
            <a:ext cx="9144000" cy="220768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8193543-6EB1-4B54-A553-5DDEF6040A2E}" type="slidenum">
              <a:rPr lang="en-US" smtClean="0"/>
              <a:pPr>
                <a:defRPr/>
              </a:pPr>
              <a:t>‹#›</a:t>
            </a:fld>
            <a:endParaRPr lang="en-US" dirty="0"/>
          </a:p>
        </p:txBody>
      </p:sp>
    </p:spTree>
    <p:extLst>
      <p:ext uri="{BB962C8B-B14F-4D97-AF65-F5344CB8AC3E}">
        <p14:creationId xmlns:p14="http://schemas.microsoft.com/office/powerpoint/2010/main" val="3893425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586F9DA-97DF-44AD-B25F-8554500CC457}" type="slidenum">
              <a:rPr lang="en-US" smtClean="0"/>
              <a:pPr>
                <a:defRPr/>
              </a:pPr>
              <a:t>‹#›</a:t>
            </a:fld>
            <a:endParaRPr lang="en-US" dirty="0"/>
          </a:p>
        </p:txBody>
      </p:sp>
    </p:spTree>
    <p:extLst>
      <p:ext uri="{BB962C8B-B14F-4D97-AF65-F5344CB8AC3E}">
        <p14:creationId xmlns:p14="http://schemas.microsoft.com/office/powerpoint/2010/main" val="1743792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86834"/>
            <a:ext cx="2628900"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86834"/>
            <a:ext cx="773430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D31AD9C-4C29-420E-9CC1-FBC4E04DA19A}" type="slidenum">
              <a:rPr lang="en-US" smtClean="0"/>
              <a:pPr>
                <a:defRPr/>
              </a:pPr>
              <a:t>‹#›</a:t>
            </a:fld>
            <a:endParaRPr lang="en-US" dirty="0"/>
          </a:p>
        </p:txBody>
      </p:sp>
    </p:spTree>
    <p:extLst>
      <p:ext uri="{BB962C8B-B14F-4D97-AF65-F5344CB8AC3E}">
        <p14:creationId xmlns:p14="http://schemas.microsoft.com/office/powerpoint/2010/main" val="357856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2922BCE-A4FD-4831-9EB0-414AC4C54328}" type="slidenum">
              <a:rPr lang="en-US" smtClean="0"/>
              <a:pPr>
                <a:defRPr/>
              </a:pPr>
              <a:t>‹#›</a:t>
            </a:fld>
            <a:endParaRPr lang="en-US" dirty="0"/>
          </a:p>
        </p:txBody>
      </p:sp>
    </p:spTree>
    <p:extLst>
      <p:ext uri="{BB962C8B-B14F-4D97-AF65-F5344CB8AC3E}">
        <p14:creationId xmlns:p14="http://schemas.microsoft.com/office/powerpoint/2010/main" val="254394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2279652"/>
            <a:ext cx="10515600" cy="3803649"/>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6119285"/>
            <a:ext cx="10515600" cy="20002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ECB8693-EA54-44B1-B691-9E90F2FDE7FE}" type="slidenum">
              <a:rPr lang="en-US" smtClean="0"/>
              <a:pPr>
                <a:defRPr/>
              </a:pPr>
              <a:t>‹#›</a:t>
            </a:fld>
            <a:endParaRPr lang="en-US" dirty="0"/>
          </a:p>
        </p:txBody>
      </p:sp>
    </p:spTree>
    <p:extLst>
      <p:ext uri="{BB962C8B-B14F-4D97-AF65-F5344CB8AC3E}">
        <p14:creationId xmlns:p14="http://schemas.microsoft.com/office/powerpoint/2010/main" val="352529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434167"/>
            <a:ext cx="518160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434167"/>
            <a:ext cx="518160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7ABA79B-EEB5-456B-8B77-81EA5D9AF196}" type="slidenum">
              <a:rPr lang="en-US" smtClean="0"/>
              <a:pPr>
                <a:defRPr/>
              </a:pPr>
              <a:t>‹#›</a:t>
            </a:fld>
            <a:endParaRPr lang="en-US" dirty="0"/>
          </a:p>
        </p:txBody>
      </p:sp>
    </p:spTree>
    <p:extLst>
      <p:ext uri="{BB962C8B-B14F-4D97-AF65-F5344CB8AC3E}">
        <p14:creationId xmlns:p14="http://schemas.microsoft.com/office/powerpoint/2010/main" val="2381855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4"/>
            <a:ext cx="10515600" cy="1767417"/>
          </a:xfrm>
        </p:spPr>
        <p:txBody>
          <a:bodyPr/>
          <a:lstStyle/>
          <a:p>
            <a:r>
              <a:rPr lang="en-US"/>
              <a:t>Click to edit Master title style</a:t>
            </a:r>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3340100"/>
            <a:ext cx="5157787"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2241551"/>
            <a:ext cx="5183188"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340100"/>
            <a:ext cx="5183188"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507C553-E621-42AB-8B8A-906E0EC78D31}" type="slidenum">
              <a:rPr lang="en-US" smtClean="0"/>
              <a:pPr>
                <a:defRPr/>
              </a:pPr>
              <a:t>‹#›</a:t>
            </a:fld>
            <a:endParaRPr lang="en-US" dirty="0"/>
          </a:p>
        </p:txBody>
      </p:sp>
    </p:spTree>
    <p:extLst>
      <p:ext uri="{BB962C8B-B14F-4D97-AF65-F5344CB8AC3E}">
        <p14:creationId xmlns:p14="http://schemas.microsoft.com/office/powerpoint/2010/main" val="41901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C5651CE-4D09-4E5C-9C5F-0139E30263CE}" type="slidenum">
              <a:rPr lang="en-US" smtClean="0"/>
              <a:pPr>
                <a:defRPr/>
              </a:pPr>
              <a:t>‹#›</a:t>
            </a:fld>
            <a:endParaRPr lang="en-US" dirty="0"/>
          </a:p>
        </p:txBody>
      </p:sp>
    </p:spTree>
    <p:extLst>
      <p:ext uri="{BB962C8B-B14F-4D97-AF65-F5344CB8AC3E}">
        <p14:creationId xmlns:p14="http://schemas.microsoft.com/office/powerpoint/2010/main" val="127857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F510315-F2EE-4A4C-95F3-D25FBA32DC3D}" type="slidenum">
              <a:rPr lang="en-US" smtClean="0"/>
              <a:pPr>
                <a:defRPr/>
              </a:pPr>
              <a:t>‹#›</a:t>
            </a:fld>
            <a:endParaRPr lang="en-US" dirty="0"/>
          </a:p>
        </p:txBody>
      </p:sp>
    </p:spTree>
    <p:extLst>
      <p:ext uri="{BB962C8B-B14F-4D97-AF65-F5344CB8AC3E}">
        <p14:creationId xmlns:p14="http://schemas.microsoft.com/office/powerpoint/2010/main" val="2436337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609600"/>
            <a:ext cx="3932237" cy="21336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1316567"/>
            <a:ext cx="6172200" cy="64981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743200"/>
            <a:ext cx="3932237"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9050576-3F5C-45D9-9B1E-16945FCC6346}" type="slidenum">
              <a:rPr lang="en-US" smtClean="0"/>
              <a:pPr>
                <a:defRPr/>
              </a:pPr>
              <a:t>‹#›</a:t>
            </a:fld>
            <a:endParaRPr lang="en-US" dirty="0"/>
          </a:p>
        </p:txBody>
      </p:sp>
    </p:spTree>
    <p:extLst>
      <p:ext uri="{BB962C8B-B14F-4D97-AF65-F5344CB8AC3E}">
        <p14:creationId xmlns:p14="http://schemas.microsoft.com/office/powerpoint/2010/main" val="1627798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609600"/>
            <a:ext cx="3932237" cy="21336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316567"/>
            <a:ext cx="6172200" cy="64981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9" y="2743200"/>
            <a:ext cx="3932237"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3B2F381-A1AD-42F6-8AC9-1CD45032F08F}" type="slidenum">
              <a:rPr lang="en-US" smtClean="0"/>
              <a:pPr>
                <a:defRPr/>
              </a:pPr>
              <a:t>‹#›</a:t>
            </a:fld>
            <a:endParaRPr lang="en-US" dirty="0"/>
          </a:p>
        </p:txBody>
      </p:sp>
    </p:spTree>
    <p:extLst>
      <p:ext uri="{BB962C8B-B14F-4D97-AF65-F5344CB8AC3E}">
        <p14:creationId xmlns:p14="http://schemas.microsoft.com/office/powerpoint/2010/main" val="313930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075994"/>
            </a:gs>
            <a:gs pos="0">
              <a:schemeClr val="bg1"/>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4"/>
            <a:ext cx="1051560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8475134"/>
            <a:ext cx="2743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038600" y="8475134"/>
            <a:ext cx="41148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8475134"/>
            <a:ext cx="2743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04363AE-7B7A-4B0E-937E-D083FD568D36}" type="slidenum">
              <a:rPr lang="en-US" smtClean="0"/>
              <a:pPr>
                <a:defRPr/>
              </a:pPr>
              <a:t>‹#›</a:t>
            </a:fld>
            <a:endParaRPr lang="en-US" dirty="0"/>
          </a:p>
        </p:txBody>
      </p:sp>
    </p:spTree>
    <p:extLst>
      <p:ext uri="{BB962C8B-B14F-4D97-AF65-F5344CB8AC3E}">
        <p14:creationId xmlns:p14="http://schemas.microsoft.com/office/powerpoint/2010/main" val="3231830454"/>
      </p:ext>
    </p:extLst>
  </p:cSld>
  <p:clrMap bg1="lt1" tx1="dk1" bg2="lt2" tx2="dk2" accent1="accent1" accent2="accent2" accent3="accent3" accent4="accent4" accent5="accent5" accent6="accent6" hlink="hlink" folHlink="folHlink"/>
  <p:sldLayoutIdLst>
    <p:sldLayoutId id="2147483998" r:id="rId1"/>
    <p:sldLayoutId id="2147483999" r:id="rId2"/>
    <p:sldLayoutId id="2147484000" r:id="rId3"/>
    <p:sldLayoutId id="2147484001" r:id="rId4"/>
    <p:sldLayoutId id="2147484002" r:id="rId5"/>
    <p:sldLayoutId id="2147484003" r:id="rId6"/>
    <p:sldLayoutId id="2147484004" r:id="rId7"/>
    <p:sldLayoutId id="2147484005" r:id="rId8"/>
    <p:sldLayoutId id="2147484006" r:id="rId9"/>
    <p:sldLayoutId id="2147484007" r:id="rId10"/>
    <p:sldLayoutId id="21474840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 Id="rId9" Type="http://schemas.openxmlformats.org/officeDocument/2006/relationships/slide" Target="slide3.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 Id="rId9" Type="http://schemas.openxmlformats.org/officeDocument/2006/relationships/slide" Target="slide3.xml"/></Relationships>
</file>

<file path=ppt/slides/_rels/slide12.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1.png"/><Relationship Id="rId7" Type="http://schemas.openxmlformats.org/officeDocument/2006/relationships/diagramColors" Target="../diagrams/colors1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 Id="rId9" Type="http://schemas.openxmlformats.org/officeDocument/2006/relationships/slide" Target="slide3.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5.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 Id="rId9"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18.xml"/><Relationship Id="rId3" Type="http://schemas.openxmlformats.org/officeDocument/2006/relationships/slide" Target="slide3.xml"/><Relationship Id="rId7" Type="http://schemas.openxmlformats.org/officeDocument/2006/relationships/diagramQuickStyle" Target="../diagrams/quickStyle1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18.xml"/><Relationship Id="rId5" Type="http://schemas.openxmlformats.org/officeDocument/2006/relationships/diagramData" Target="../diagrams/data18.xml"/><Relationship Id="rId4" Type="http://schemas.openxmlformats.org/officeDocument/2006/relationships/image" Target="../media/image1.png"/><Relationship Id="rId9" Type="http://schemas.microsoft.com/office/2007/relationships/diagramDrawing" Target="../diagrams/drawing18.xml"/></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19.xml"/><Relationship Id="rId3" Type="http://schemas.openxmlformats.org/officeDocument/2006/relationships/slide" Target="slide3.xml"/><Relationship Id="rId7" Type="http://schemas.openxmlformats.org/officeDocument/2006/relationships/diagramQuickStyle" Target="../diagrams/quickStyle19.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Layout" Target="../diagrams/layout19.xml"/><Relationship Id="rId5" Type="http://schemas.openxmlformats.org/officeDocument/2006/relationships/diagramData" Target="../diagrams/data19.xml"/><Relationship Id="rId4" Type="http://schemas.openxmlformats.org/officeDocument/2006/relationships/image" Target="../media/image1.png"/><Relationship Id="rId9" Type="http://schemas.microsoft.com/office/2007/relationships/diagramDrawing" Target="../diagrams/drawing19.xml"/></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20.xml"/><Relationship Id="rId3" Type="http://schemas.openxmlformats.org/officeDocument/2006/relationships/slide" Target="slide3.xml"/><Relationship Id="rId7" Type="http://schemas.openxmlformats.org/officeDocument/2006/relationships/diagramQuickStyle" Target="../diagrams/quickStyle20.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Layout" Target="../diagrams/layout20.xml"/><Relationship Id="rId5" Type="http://schemas.openxmlformats.org/officeDocument/2006/relationships/diagramData" Target="../diagrams/data20.xml"/><Relationship Id="rId4" Type="http://schemas.openxmlformats.org/officeDocument/2006/relationships/image" Target="../media/image1.png"/><Relationship Id="rId9" Type="http://schemas.microsoft.com/office/2007/relationships/diagramDrawing" Target="../diagrams/drawing20.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21.xml"/><Relationship Id="rId3" Type="http://schemas.openxmlformats.org/officeDocument/2006/relationships/slide" Target="slide3.xml"/><Relationship Id="rId7" Type="http://schemas.openxmlformats.org/officeDocument/2006/relationships/diagramQuickStyle" Target="../diagrams/quickStyle2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Layout" Target="../diagrams/layout21.xml"/><Relationship Id="rId5" Type="http://schemas.openxmlformats.org/officeDocument/2006/relationships/diagramData" Target="../diagrams/data21.xml"/><Relationship Id="rId4" Type="http://schemas.openxmlformats.org/officeDocument/2006/relationships/image" Target="../media/image1.png"/><Relationship Id="rId9" Type="http://schemas.microsoft.com/office/2007/relationships/diagramDrawing" Target="../diagrams/drawing2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2.xml"/><Relationship Id="rId16" Type="http://schemas.openxmlformats.org/officeDocument/2006/relationships/diagramColors" Target="../diagrams/colors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2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13" Type="http://schemas.microsoft.com/office/2007/relationships/diagramDrawing" Target="../diagrams/drawing5.xml"/><Relationship Id="rId3" Type="http://schemas.openxmlformats.org/officeDocument/2006/relationships/diagramData" Target="../diagrams/data4.xml"/><Relationship Id="rId7" Type="http://schemas.microsoft.com/office/2007/relationships/diagramDrawing" Target="../diagrams/drawing4.xml"/><Relationship Id="rId12" Type="http://schemas.openxmlformats.org/officeDocument/2006/relationships/diagramColors" Target="../diagrams/colors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QuickStyle" Target="../diagrams/quickStyle5.xml"/><Relationship Id="rId5" Type="http://schemas.openxmlformats.org/officeDocument/2006/relationships/diagramQuickStyle" Target="../diagrams/quickStyle4.xml"/><Relationship Id="rId10" Type="http://schemas.openxmlformats.org/officeDocument/2006/relationships/diagramLayout" Target="../diagrams/layout5.xml"/><Relationship Id="rId4" Type="http://schemas.openxmlformats.org/officeDocument/2006/relationships/diagramLayout" Target="../diagrams/layout4.xml"/><Relationship Id="rId9" Type="http://schemas.openxmlformats.org/officeDocument/2006/relationships/diagramData" Target="../diagrams/data5.xml"/></Relationships>
</file>

<file path=ppt/slides/_rels/slide4.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1.pn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 Id="rId9" Type="http://schemas.openxmlformats.org/officeDocument/2006/relationships/slide" Target="slide3.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openxmlformats.org/officeDocument/2006/relationships/slide" Target="slide3.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 Id="rId9" Type="http://schemas.openxmlformats.org/officeDocument/2006/relationships/slide" Target="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 Id="rId9" Type="http://schemas.openxmlformats.org/officeDocument/2006/relationships/slide" Target="slide3.xml"/></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 Id="rId9"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Box - to"/>
          <p:cNvSpPr>
            <a:spLocks noGrp="1" noChangeArrowheads="1"/>
          </p:cNvSpPr>
          <p:nvPr>
            <p:ph type="title"/>
          </p:nvPr>
        </p:nvSpPr>
        <p:spPr>
          <a:xfrm>
            <a:off x="2139591" y="0"/>
            <a:ext cx="7912819" cy="2438400"/>
          </a:xfrm>
          <a:scene3d>
            <a:camera prst="orthographicFront"/>
            <a:lightRig rig="threePt" dir="t"/>
          </a:scene3d>
          <a:sp3d>
            <a:bevelT/>
          </a:sp3d>
        </p:spPr>
        <p:txBody>
          <a:bodyPr wrap="none" lIns="0" tIns="0" rIns="0" bIns="0">
            <a:noAutofit/>
            <a:sp3d extrusionH="57150">
              <a:bevelT w="38100" h="38100"/>
            </a:sp3d>
          </a:bodyPr>
          <a:lstStyle/>
          <a:p>
            <a:pPr algn="ctr">
              <a:lnSpc>
                <a:spcPct val="100000"/>
              </a:lnSpc>
              <a:buSzPct val="70000"/>
              <a:defRPr/>
            </a:pPr>
            <a:r>
              <a:rPr lang="en-US" sz="16000" kern="100" dirty="0">
                <a:solidFill>
                  <a:srgbClr val="075994"/>
                </a:solidFill>
                <a:effectLst>
                  <a:outerShdw blurRad="38100" dist="38100" dir="2700000" algn="tl">
                    <a:srgbClr val="000000">
                      <a:alpha val="43137"/>
                    </a:srgbClr>
                  </a:outerShdw>
                </a:effectLst>
                <a:latin typeface="Times New Roman" charset="0"/>
              </a:rPr>
              <a:t>Welcome</a:t>
            </a:r>
            <a:endParaRPr lang="en-US" sz="6000" kern="100" dirty="0">
              <a:solidFill>
                <a:srgbClr val="FFC000"/>
              </a:solidFill>
              <a:effectLst>
                <a:outerShdw blurRad="38100" dist="38100" dir="2700000" algn="tl">
                  <a:srgbClr val="000000">
                    <a:alpha val="43137"/>
                  </a:srgbClr>
                </a:outerShdw>
              </a:effectLst>
            </a:endParaRPr>
          </a:p>
        </p:txBody>
      </p:sp>
      <p:sp>
        <p:nvSpPr>
          <p:cNvPr id="20" name="TextBox - Conference"/>
          <p:cNvSpPr txBox="1">
            <a:spLocks noChangeArrowheads="1"/>
          </p:cNvSpPr>
          <p:nvPr/>
        </p:nvSpPr>
        <p:spPr>
          <a:xfrm>
            <a:off x="3962400" y="0"/>
            <a:ext cx="8229600" cy="533399"/>
          </a:xfrm>
          <a:prstGeom prst="rect">
            <a:avLst/>
          </a:prstGeom>
          <a:scene3d>
            <a:camera prst="orthographicFront"/>
            <a:lightRig rig="threePt" dir="t"/>
          </a:scene3d>
          <a:sp3d>
            <a:bevelT/>
          </a:sp3d>
        </p:spPr>
        <p:txBody>
          <a:bodyPr vert="horz" lIns="91440" tIns="45720" rIns="91440" bIns="45720" rtlCol="0" anchor="ctr">
            <a:noAutofit/>
            <a:sp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fontAlgn="auto">
              <a:spcAft>
                <a:spcPts val="0"/>
              </a:spcAft>
              <a:buSzPct val="70000"/>
            </a:pPr>
            <a:r>
              <a:rPr lang="en-US" sz="2000" dirty="0">
                <a:solidFill>
                  <a:schemeClr val="accent1">
                    <a:lumMod val="50000"/>
                  </a:schemeClr>
                </a:solidFill>
                <a:latin typeface="Times New Roman" panose="02020603050405020304" pitchFamily="18" charset="0"/>
                <a:cs typeface="Times New Roman" panose="02020603050405020304" pitchFamily="18" charset="0"/>
              </a:rPr>
              <a:t>Thursday, December 03, 2020  10:00AM</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34" name="t"/>
          <p:cNvSpPr/>
          <p:nvPr/>
        </p:nvSpPr>
        <p:spPr>
          <a:xfrm>
            <a:off x="2863850" y="3365500"/>
            <a:ext cx="2208210" cy="2375430"/>
          </a:xfrm>
          <a:custGeom>
            <a:avLst/>
            <a:gdLst>
              <a:gd name="connsiteX0" fmla="*/ 844262 w 2208210"/>
              <a:gd name="connsiteY0" fmla="*/ 0 h 2375430"/>
              <a:gd name="connsiteX1" fmla="*/ 1674719 w 2208210"/>
              <a:gd name="connsiteY1" fmla="*/ 0 h 2375430"/>
              <a:gd name="connsiteX2" fmla="*/ 1674754 w 2208210"/>
              <a:gd name="connsiteY2" fmla="*/ 403 h 2375430"/>
              <a:gd name="connsiteX3" fmla="*/ 1674922 w 2208210"/>
              <a:gd name="connsiteY3" fmla="*/ 1055 h 2375430"/>
              <a:gd name="connsiteX4" fmla="*/ 1656141 w 2208210"/>
              <a:gd name="connsiteY4" fmla="*/ 3476 h 2375430"/>
              <a:gd name="connsiteX5" fmla="*/ 1637091 w 2208210"/>
              <a:gd name="connsiteY5" fmla="*/ 86820 h 2375430"/>
              <a:gd name="connsiteX6" fmla="*/ 1741866 w 2208210"/>
              <a:gd name="connsiteY6" fmla="*/ 210645 h 2375430"/>
              <a:gd name="connsiteX7" fmla="*/ 1779966 w 2208210"/>
              <a:gd name="connsiteY7" fmla="*/ 346376 h 2375430"/>
              <a:gd name="connsiteX8" fmla="*/ 1756153 w 2208210"/>
              <a:gd name="connsiteY8" fmla="*/ 503538 h 2375430"/>
              <a:gd name="connsiteX9" fmla="*/ 1653759 w 2208210"/>
              <a:gd name="connsiteY9" fmla="*/ 746426 h 2375430"/>
              <a:gd name="connsiteX10" fmla="*/ 2134772 w 2208210"/>
              <a:gd name="connsiteY10" fmla="*/ 751188 h 2375430"/>
              <a:gd name="connsiteX11" fmla="*/ 2168109 w 2208210"/>
              <a:gd name="connsiteY11" fmla="*/ 894063 h 2375430"/>
              <a:gd name="connsiteX12" fmla="*/ 1759908 w 2208210"/>
              <a:gd name="connsiteY12" fmla="*/ 1218848 h 2375430"/>
              <a:gd name="connsiteX13" fmla="*/ 1329947 w 2208210"/>
              <a:gd name="connsiteY13" fmla="*/ 1242824 h 2375430"/>
              <a:gd name="connsiteX14" fmla="*/ 1080431 w 2208210"/>
              <a:gd name="connsiteY14" fmla="*/ 1626308 h 2375430"/>
              <a:gd name="connsiteX15" fmla="*/ 881440 w 2208210"/>
              <a:gd name="connsiteY15" fmla="*/ 1955307 h 2375430"/>
              <a:gd name="connsiteX16" fmla="*/ 879853 w 2208210"/>
              <a:gd name="connsiteY16" fmla="*/ 2222007 h 2375430"/>
              <a:gd name="connsiteX17" fmla="*/ 1024254 w 2208210"/>
              <a:gd name="connsiteY17" fmla="*/ 2371208 h 2375430"/>
              <a:gd name="connsiteX18" fmla="*/ 1038238 w 2208210"/>
              <a:gd name="connsiteY18" fmla="*/ 2375430 h 2375430"/>
              <a:gd name="connsiteX19" fmla="*/ 166525 w 2208210"/>
              <a:gd name="connsiteY19" fmla="*/ 2375430 h 2375430"/>
              <a:gd name="connsiteX20" fmla="*/ 163532 w 2208210"/>
              <a:gd name="connsiteY20" fmla="*/ 2369733 h 2375430"/>
              <a:gd name="connsiteX21" fmla="*/ 181112 w 2208210"/>
              <a:gd name="connsiteY21" fmla="*/ 2360197 h 2375430"/>
              <a:gd name="connsiteX22" fmla="*/ 134557 w 2208210"/>
              <a:gd name="connsiteY22" fmla="*/ 2251872 h 2375430"/>
              <a:gd name="connsiteX23" fmla="*/ 34971 w 2208210"/>
              <a:gd name="connsiteY23" fmla="*/ 2027004 h 2375430"/>
              <a:gd name="connsiteX24" fmla="*/ 130506 w 2208210"/>
              <a:gd name="connsiteY24" fmla="*/ 1726753 h 2375430"/>
              <a:gd name="connsiteX25" fmla="*/ 420521 w 2208210"/>
              <a:gd name="connsiteY25" fmla="*/ 1221786 h 2375430"/>
              <a:gd name="connsiteX26" fmla="*/ 205853 w 2208210"/>
              <a:gd name="connsiteY26" fmla="*/ 1214003 h 2375430"/>
              <a:gd name="connsiteX27" fmla="*/ 1171 w 2208210"/>
              <a:gd name="connsiteY27" fmla="*/ 1160371 h 2375430"/>
              <a:gd name="connsiteX28" fmla="*/ 298402 w 2208210"/>
              <a:gd name="connsiteY28" fmla="*/ 760143 h 2375430"/>
              <a:gd name="connsiteX29" fmla="*/ 727595 w 2208210"/>
              <a:gd name="connsiteY29" fmla="*/ 750938 h 2375430"/>
              <a:gd name="connsiteX30" fmla="*/ 1044835 w 2208210"/>
              <a:gd name="connsiteY30" fmla="*/ 223972 h 2375430"/>
              <a:gd name="connsiteX31" fmla="*/ 938995 w 2208210"/>
              <a:gd name="connsiteY31" fmla="*/ 28564 h 2375430"/>
              <a:gd name="connsiteX32" fmla="*/ 885123 w 2208210"/>
              <a:gd name="connsiteY32" fmla="*/ 6640 h 2375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208210" h="2375430">
                <a:moveTo>
                  <a:pt x="844262" y="0"/>
                </a:moveTo>
                <a:lnTo>
                  <a:pt x="1674719" y="0"/>
                </a:lnTo>
                <a:lnTo>
                  <a:pt x="1674754" y="403"/>
                </a:lnTo>
                <a:lnTo>
                  <a:pt x="1674922" y="1055"/>
                </a:lnTo>
                <a:lnTo>
                  <a:pt x="1656141" y="3476"/>
                </a:lnTo>
                <a:cubicBezTo>
                  <a:pt x="1627963" y="13795"/>
                  <a:pt x="1622804" y="52292"/>
                  <a:pt x="1637091" y="86820"/>
                </a:cubicBezTo>
                <a:cubicBezTo>
                  <a:pt x="1651378" y="121348"/>
                  <a:pt x="1718054" y="167386"/>
                  <a:pt x="1741866" y="210645"/>
                </a:cubicBezTo>
                <a:cubicBezTo>
                  <a:pt x="1765678" y="253904"/>
                  <a:pt x="1777585" y="297561"/>
                  <a:pt x="1779966" y="346376"/>
                </a:cubicBezTo>
                <a:cubicBezTo>
                  <a:pt x="1782347" y="395191"/>
                  <a:pt x="1777188" y="436863"/>
                  <a:pt x="1756153" y="503538"/>
                </a:cubicBezTo>
                <a:cubicBezTo>
                  <a:pt x="1735118" y="570213"/>
                  <a:pt x="1590656" y="705151"/>
                  <a:pt x="1653759" y="746426"/>
                </a:cubicBezTo>
                <a:cubicBezTo>
                  <a:pt x="1716862" y="787701"/>
                  <a:pt x="2049047" y="726582"/>
                  <a:pt x="2134772" y="751188"/>
                </a:cubicBezTo>
                <a:cubicBezTo>
                  <a:pt x="2220497" y="775794"/>
                  <a:pt x="2230586" y="816120"/>
                  <a:pt x="2168109" y="894063"/>
                </a:cubicBezTo>
                <a:cubicBezTo>
                  <a:pt x="2105632" y="972006"/>
                  <a:pt x="1808663" y="1226474"/>
                  <a:pt x="1759908" y="1218848"/>
                </a:cubicBezTo>
                <a:cubicBezTo>
                  <a:pt x="1688026" y="1241127"/>
                  <a:pt x="1473267" y="1234832"/>
                  <a:pt x="1329947" y="1242824"/>
                </a:cubicBezTo>
                <a:lnTo>
                  <a:pt x="1080431" y="1626308"/>
                </a:lnTo>
                <a:cubicBezTo>
                  <a:pt x="996949" y="1745055"/>
                  <a:pt x="914870" y="1856024"/>
                  <a:pt x="881440" y="1955307"/>
                </a:cubicBezTo>
                <a:cubicBezTo>
                  <a:pt x="848010" y="2054590"/>
                  <a:pt x="842017" y="2148453"/>
                  <a:pt x="879853" y="2222007"/>
                </a:cubicBezTo>
                <a:cubicBezTo>
                  <a:pt x="908230" y="2277173"/>
                  <a:pt x="950894" y="2336506"/>
                  <a:pt x="1024254" y="2371208"/>
                </a:cubicBezTo>
                <a:lnTo>
                  <a:pt x="1038238" y="2375430"/>
                </a:lnTo>
                <a:lnTo>
                  <a:pt x="166525" y="2375430"/>
                </a:lnTo>
                <a:lnTo>
                  <a:pt x="163532" y="2369733"/>
                </a:lnTo>
                <a:lnTo>
                  <a:pt x="181112" y="2360197"/>
                </a:lnTo>
                <a:cubicBezTo>
                  <a:pt x="193362" y="2338048"/>
                  <a:pt x="169308" y="2293451"/>
                  <a:pt x="134557" y="2251872"/>
                </a:cubicBezTo>
                <a:cubicBezTo>
                  <a:pt x="88223" y="2196434"/>
                  <a:pt x="33265" y="2115714"/>
                  <a:pt x="34971" y="2027004"/>
                </a:cubicBezTo>
                <a:cubicBezTo>
                  <a:pt x="36677" y="1938294"/>
                  <a:pt x="70228" y="1856407"/>
                  <a:pt x="130506" y="1726753"/>
                </a:cubicBezTo>
                <a:cubicBezTo>
                  <a:pt x="190784" y="1597099"/>
                  <a:pt x="407963" y="1307244"/>
                  <a:pt x="420521" y="1221786"/>
                </a:cubicBezTo>
                <a:cubicBezTo>
                  <a:pt x="433079" y="1136328"/>
                  <a:pt x="285270" y="1209951"/>
                  <a:pt x="205853" y="1214003"/>
                </a:cubicBezTo>
                <a:cubicBezTo>
                  <a:pt x="126436" y="1218055"/>
                  <a:pt x="-14254" y="1236014"/>
                  <a:pt x="1171" y="1160371"/>
                </a:cubicBezTo>
                <a:cubicBezTo>
                  <a:pt x="16596" y="1084728"/>
                  <a:pt x="179713" y="804570"/>
                  <a:pt x="298402" y="760143"/>
                </a:cubicBezTo>
                <a:cubicBezTo>
                  <a:pt x="417091" y="715716"/>
                  <a:pt x="603190" y="840300"/>
                  <a:pt x="727595" y="750938"/>
                </a:cubicBezTo>
                <a:cubicBezTo>
                  <a:pt x="852000" y="661576"/>
                  <a:pt x="1021509" y="327700"/>
                  <a:pt x="1044835" y="223972"/>
                </a:cubicBezTo>
                <a:cubicBezTo>
                  <a:pt x="1068161" y="120244"/>
                  <a:pt x="1002608" y="67298"/>
                  <a:pt x="938995" y="28564"/>
                </a:cubicBezTo>
                <a:cubicBezTo>
                  <a:pt x="923092" y="18881"/>
                  <a:pt x="905040" y="11814"/>
                  <a:pt x="885123" y="6640"/>
                </a:cubicBezTo>
                <a:close/>
              </a:path>
            </a:pathLst>
          </a:custGeom>
          <a:noFill/>
          <a:ln>
            <a:noFill/>
          </a:ln>
          <a:scene3d>
            <a:camera prst="orthographicFront"/>
            <a:lightRig rig="threePt" dir="t"/>
          </a:scene3d>
          <a:sp3d>
            <a:bevelT w="152400" h="152400"/>
            <a:bevelB w="762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VTA Title"/>
          <p:cNvGrpSpPr>
            <a:grpSpLocks noChangeAspect="1"/>
          </p:cNvGrpSpPr>
          <p:nvPr/>
        </p:nvGrpSpPr>
        <p:grpSpPr>
          <a:xfrm>
            <a:off x="2428974" y="3276600"/>
            <a:ext cx="7781826" cy="2939267"/>
            <a:chOff x="8610600" y="6841365"/>
            <a:chExt cx="1807794" cy="682820"/>
          </a:xfrm>
        </p:grpSpPr>
        <p:grpSp>
          <p:nvGrpSpPr>
            <p:cNvPr id="36" name="Group 35"/>
            <p:cNvGrpSpPr>
              <a:grpSpLocks noChangeAspect="1"/>
            </p:cNvGrpSpPr>
            <p:nvPr/>
          </p:nvGrpSpPr>
          <p:grpSpPr>
            <a:xfrm>
              <a:off x="8610600" y="6873983"/>
              <a:ext cx="1043610" cy="478387"/>
              <a:chOff x="228600" y="6193515"/>
              <a:chExt cx="5350335" cy="2452575"/>
            </a:xfrm>
          </p:grpSpPr>
          <p:sp>
            <p:nvSpPr>
              <p:cNvPr id="37" name="A"/>
              <p:cNvSpPr/>
              <p:nvPr/>
            </p:nvSpPr>
            <p:spPr>
              <a:xfrm>
                <a:off x="2859037" y="6213855"/>
                <a:ext cx="2719898" cy="2432235"/>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52400" h="152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V"/>
              <p:cNvSpPr/>
              <p:nvPr/>
            </p:nvSpPr>
            <p:spPr>
              <a:xfrm>
                <a:off x="228600" y="6193515"/>
                <a:ext cx="2826245" cy="2395770"/>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52400" h="152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1"/>
            <p:cNvSpPr txBox="1"/>
            <p:nvPr/>
          </p:nvSpPr>
          <p:spPr>
            <a:xfrm>
              <a:off x="9038470" y="6841365"/>
              <a:ext cx="1379924" cy="682820"/>
            </a:xfrm>
            <a:prstGeom prst="rect">
              <a:avLst/>
            </a:prstGeom>
            <a:noFill/>
          </p:spPr>
          <p:txBody>
            <a:bodyPr wrap="square" rtlCol="0">
              <a:spAutoFit/>
            </a:bodyPr>
            <a:lstStyle/>
            <a:p>
              <a:r>
                <a:rPr lang="en-US" sz="1200" dirty="0">
                  <a:solidFill>
                    <a:srgbClr val="075994"/>
                  </a:solidFill>
                  <a:latin typeface="Segoe UI Light" panose="020B0502040204020203" pitchFamily="34" charset="0"/>
                </a:rPr>
                <a:t>            		   </a:t>
              </a:r>
              <a:r>
                <a:rPr lang="en-US" sz="4000" b="1" dirty="0">
                  <a:solidFill>
                    <a:srgbClr val="075994"/>
                  </a:solidFill>
                  <a:effectLst>
                    <a:outerShdw blurRad="38100" dist="38100" dir="2700000" algn="tl">
                      <a:srgbClr val="000000">
                        <a:alpha val="43137"/>
                      </a:srgbClr>
                    </a:outerShdw>
                  </a:effectLst>
                  <a:latin typeface="Segoe UI Light" panose="020B0502040204020203" pitchFamily="34" charset="0"/>
                </a:rPr>
                <a:t>Santa Clara Valley</a:t>
              </a:r>
            </a:p>
            <a:p>
              <a:r>
                <a:rPr lang="en-US" sz="4000" b="1" dirty="0">
                  <a:solidFill>
                    <a:srgbClr val="075994"/>
                  </a:solidFill>
                  <a:effectLst>
                    <a:outerShdw blurRad="38100" dist="38100" dir="2700000" algn="tl">
                      <a:srgbClr val="000000">
                        <a:alpha val="43137"/>
                      </a:srgbClr>
                    </a:outerShdw>
                  </a:effectLst>
                  <a:latin typeface="Segoe UI Light" panose="020B0502040204020203" pitchFamily="34" charset="0"/>
                </a:rPr>
                <a:t>                </a:t>
              </a:r>
              <a:r>
                <a:rPr lang="en-US" sz="4000" b="1" spc="100" dirty="0">
                  <a:solidFill>
                    <a:srgbClr val="075994"/>
                  </a:solidFill>
                  <a:effectLst>
                    <a:outerShdw blurRad="38100" dist="38100" dir="2700000" algn="tl">
                      <a:srgbClr val="000000">
                        <a:alpha val="43137"/>
                      </a:srgbClr>
                    </a:outerShdw>
                  </a:effectLst>
                  <a:latin typeface="Segoe UI Light" panose="020B0502040204020203" pitchFamily="34" charset="0"/>
                </a:rPr>
                <a:t>Transportation</a:t>
              </a:r>
            </a:p>
            <a:p>
              <a:r>
                <a:rPr lang="en-US" sz="4000" b="1" spc="100" dirty="0">
                  <a:solidFill>
                    <a:srgbClr val="075994"/>
                  </a:solidFill>
                  <a:effectLst>
                    <a:outerShdw blurRad="38100" dist="38100" dir="2700000" algn="tl">
                      <a:srgbClr val="000000">
                        <a:alpha val="43137"/>
                      </a:srgbClr>
                    </a:outerShdw>
                  </a:effectLst>
                  <a:latin typeface="Segoe UI Light" panose="020B0502040204020203" pitchFamily="34" charset="0"/>
                </a:rPr>
                <a:t>            	Authority</a:t>
              </a:r>
            </a:p>
            <a:p>
              <a:endParaRPr lang="en-US" sz="2800" b="1" spc="100" dirty="0">
                <a:solidFill>
                  <a:srgbClr val="075994"/>
                </a:solidFill>
                <a:effectLst>
                  <a:outerShdw blurRad="38100" dist="38100" dir="2700000" algn="tl">
                    <a:srgbClr val="000000">
                      <a:alpha val="43137"/>
                    </a:srgbClr>
                  </a:outerShdw>
                </a:effectLst>
                <a:latin typeface="Segoe UI Light" panose="020B0502040204020203" pitchFamily="34" charset="0"/>
              </a:endParaRPr>
            </a:p>
            <a:p>
              <a:endParaRPr lang="en-US" sz="500" b="1" dirty="0">
                <a:solidFill>
                  <a:srgbClr val="075994"/>
                </a:solidFill>
                <a:effectLst>
                  <a:outerShdw blurRad="38100" dist="38100" dir="2700000" algn="tl">
                    <a:srgbClr val="000000">
                      <a:alpha val="43137"/>
                    </a:srgbClr>
                  </a:outerShdw>
                </a:effectLst>
                <a:latin typeface="Segoe UI Light" panose="020B0502040204020203" pitchFamily="34" charset="0"/>
              </a:endParaRPr>
            </a:p>
            <a:p>
              <a:r>
                <a:rPr lang="en-US" sz="3200" i="1" spc="20" dirty="0">
                  <a:solidFill>
                    <a:srgbClr val="43C0F4"/>
                  </a:solidFill>
                  <a:effectLst>
                    <a:outerShdw blurRad="38100" dist="38100" dir="2700000" algn="tl">
                      <a:srgbClr val="000000">
                        <a:alpha val="43137"/>
                      </a:srgbClr>
                    </a:outerShdw>
                  </a:effectLst>
                  <a:latin typeface="Segoe UI Light" panose="020B0502040204020203" pitchFamily="34" charset="0"/>
                </a:rPr>
                <a:t>       Solutions that move you</a:t>
              </a:r>
            </a:p>
          </p:txBody>
        </p:sp>
      </p:grpSp>
      <p:sp>
        <p:nvSpPr>
          <p:cNvPr id="9" name="Rectangle 8"/>
          <p:cNvSpPr/>
          <p:nvPr/>
        </p:nvSpPr>
        <p:spPr>
          <a:xfrm>
            <a:off x="5704707" y="1981200"/>
            <a:ext cx="902811" cy="1200329"/>
          </a:xfrm>
          <a:prstGeom prst="rect">
            <a:avLst/>
          </a:prstGeom>
        </p:spPr>
        <p:txBody>
          <a:bodyPr wrap="none">
            <a:spAutoFit/>
          </a:bodyPr>
          <a:lstStyle/>
          <a:p>
            <a:r>
              <a:rPr lang="en-US" sz="7200" kern="100" dirty="0">
                <a:solidFill>
                  <a:schemeClr val="accent1">
                    <a:lumMod val="50000"/>
                  </a:schemeClr>
                </a:solidFill>
                <a:effectLst>
                  <a:outerShdw blurRad="38100" dist="38100" dir="2700000" algn="tl">
                    <a:srgbClr val="000000">
                      <a:alpha val="43137"/>
                    </a:srgbClr>
                  </a:outerShdw>
                </a:effectLst>
              </a:rPr>
              <a:t>to</a:t>
            </a:r>
            <a:endParaRPr lang="en-US" sz="7200" dirty="0">
              <a:solidFill>
                <a:schemeClr val="accent1">
                  <a:lumMod val="50000"/>
                </a:schemeClr>
              </a:solidFill>
            </a:endParaRPr>
          </a:p>
        </p:txBody>
      </p:sp>
      <p:sp>
        <p:nvSpPr>
          <p:cNvPr id="12" name="TextBox - Conference"/>
          <p:cNvSpPr txBox="1">
            <a:spLocks noChangeArrowheads="1"/>
          </p:cNvSpPr>
          <p:nvPr/>
        </p:nvSpPr>
        <p:spPr>
          <a:xfrm>
            <a:off x="0" y="6019800"/>
            <a:ext cx="12192000" cy="2889213"/>
          </a:xfrm>
          <a:prstGeom prst="rect">
            <a:avLst/>
          </a:prstGeom>
          <a:scene3d>
            <a:camera prst="orthographicFront"/>
            <a:lightRig rig="threePt" dir="t"/>
          </a:scene3d>
          <a:sp3d>
            <a:bevelT/>
          </a:sp3d>
        </p:spPr>
        <p:txBody>
          <a:bodyPr vert="horz" lIns="91440" tIns="45720" rIns="91440" bIns="45720" rtlCol="0" anchor="ctr">
            <a:noAutofit/>
            <a:sp3d/>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buSzPct val="70000"/>
            </a:pPr>
            <a:r>
              <a:rPr lang="en-US" sz="40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Pre-Bid Meeting</a:t>
            </a:r>
          </a:p>
          <a:p>
            <a:pPr lvl="0" algn="ctr" fontAlgn="auto">
              <a:spcAft>
                <a:spcPts val="0"/>
              </a:spcAft>
              <a:buSzPct val="70000"/>
            </a:pPr>
            <a:r>
              <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a:t>
            </a:r>
          </a:p>
          <a:p>
            <a:pPr lvl="0" algn="ctr" fontAlgn="auto">
              <a:spcAft>
                <a:spcPts val="0"/>
              </a:spcAft>
              <a:buSzPct val="70000"/>
            </a:pPr>
            <a:r>
              <a:rPr lang="en-US" sz="40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Contract C20011</a:t>
            </a:r>
          </a:p>
          <a:p>
            <a:pPr lvl="0" algn="ctr" fontAlgn="auto">
              <a:spcAft>
                <a:spcPts val="0"/>
              </a:spcAft>
              <a:buSzPct val="70000"/>
            </a:pPr>
            <a:r>
              <a:rPr lang="en-US" sz="40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Restroom Renovations at </a:t>
            </a:r>
            <a:r>
              <a:rPr lang="en-US" sz="4000" b="1" dirty="0" err="1">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Chaboya</a:t>
            </a:r>
            <a:r>
              <a:rPr lang="en-US" sz="40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Bldg</a:t>
            </a:r>
            <a:r>
              <a:rPr lang="en-US" sz="40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a:t>
            </a:r>
            <a:endPar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7018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1000"/>
                                        <p:tgtEl>
                                          <p:spTgt spid="20"/>
                                        </p:tgtEl>
                                      </p:cBhvr>
                                    </p:animEffect>
                                  </p:childTnLst>
                                </p:cTn>
                              </p:par>
                            </p:childTnLst>
                          </p:cTn>
                        </p:par>
                        <p:par>
                          <p:cTn id="17" fill="hold">
                            <p:stCondLst>
                              <p:cond delay="5000"/>
                            </p:stCondLst>
                            <p:childTnLst>
                              <p:par>
                                <p:cTn id="18" presetID="26" presetClass="emph" presetSubtype="0" repeatCount="indefinite" fill="hold" nodeType="afterEffect">
                                  <p:stCondLst>
                                    <p:cond delay="2000"/>
                                  </p:stCondLst>
                                  <p:childTnLst>
                                    <p:animEffect transition="out" filter="fade">
                                      <p:cBhvr>
                                        <p:cTn id="19" dur="5000" tmFilter="0, 0; .2, .5; .8, .5; 1, 0"/>
                                        <p:tgtEl>
                                          <p:spTgt spid="6"/>
                                        </p:tgtEl>
                                      </p:cBhvr>
                                    </p:animEffect>
                                    <p:animScale>
                                      <p:cBhvr>
                                        <p:cTn id="20" dur="2500" autoRev="1" fill="hold"/>
                                        <p:tgtEl>
                                          <p:spTgt spid="6"/>
                                        </p:tgtEl>
                                      </p:cBhvr>
                                      <p:by x="105000" y="105000"/>
                                    </p:animScale>
                                  </p:childTnLst>
                                </p:cTn>
                              </p:par>
                              <p:par>
                                <p:cTn id="21" presetID="10" presetClass="entr" presetSubtype="0" fill="hold" grpId="0" nodeType="withEffect">
                                  <p:stCondLst>
                                    <p:cond delay="200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20" grpId="0"/>
      <p:bldP spid="9"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Bid Forms</a:t>
            </a:r>
            <a:endParaRPr lang="en-US" sz="7200" dirty="0">
              <a:solidFill>
                <a:schemeClr val="bg1"/>
              </a:solidFill>
              <a:effectLst>
                <a:outerShdw blurRad="38100" dist="38100" dir="2700000" algn="tl">
                  <a:srgbClr val="000000">
                    <a:alpha val="43137"/>
                  </a:srgbClr>
                </a:outerShdw>
              </a:effectLst>
            </a:endParaRPr>
          </a:p>
        </p:txBody>
      </p:sp>
      <p:graphicFrame>
        <p:nvGraphicFramePr>
          <p:cNvPr id="19" name="Diagram 18"/>
          <p:cNvGraphicFramePr/>
          <p:nvPr>
            <p:extLst>
              <p:ext uri="{D42A27DB-BD31-4B8C-83A1-F6EECF244321}">
                <p14:modId xmlns:p14="http://schemas.microsoft.com/office/powerpoint/2010/main" val="2395398405"/>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2" name="Picture 31"/>
          <p:cNvPicPr>
            <a:picLocks noChangeAspect="1"/>
          </p:cNvPicPr>
          <p:nvPr/>
        </p:nvPicPr>
        <p:blipFill>
          <a:blip r:embed="rId8"/>
          <a:stretch>
            <a:fillRect/>
          </a:stretch>
        </p:blipFill>
        <p:spPr>
          <a:xfrm>
            <a:off x="9947910" y="8223250"/>
            <a:ext cx="2231329" cy="938865"/>
          </a:xfrm>
          <a:prstGeom prst="rect">
            <a:avLst/>
          </a:prstGeom>
        </p:spPr>
      </p:pic>
      <p:grpSp>
        <p:nvGrpSpPr>
          <p:cNvPr id="33" name="Group 32"/>
          <p:cNvGrpSpPr/>
          <p:nvPr/>
        </p:nvGrpSpPr>
        <p:grpSpPr>
          <a:xfrm>
            <a:off x="1092656" y="8326922"/>
            <a:ext cx="731520" cy="731520"/>
            <a:chOff x="114804" y="7315200"/>
            <a:chExt cx="731520" cy="731520"/>
          </a:xfrm>
        </p:grpSpPr>
        <p:sp>
          <p:nvSpPr>
            <p:cNvPr id="34" name="Oval 33">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5" name="Donut 34"/>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224468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Bid Forms</a:t>
            </a:r>
            <a:endParaRPr lang="en-US" sz="7200" dirty="0">
              <a:solidFill>
                <a:schemeClr val="bg1"/>
              </a:solidFill>
              <a:effectLst>
                <a:outerShdw blurRad="38100" dist="38100" dir="2700000" algn="tl">
                  <a:srgbClr val="000000">
                    <a:alpha val="43137"/>
                  </a:srgbClr>
                </a:outerShdw>
              </a:effectLst>
            </a:endParaRPr>
          </a:p>
        </p:txBody>
      </p:sp>
      <p:graphicFrame>
        <p:nvGraphicFramePr>
          <p:cNvPr id="19" name="Diagram 18"/>
          <p:cNvGraphicFramePr/>
          <p:nvPr>
            <p:extLst>
              <p:ext uri="{D42A27DB-BD31-4B8C-83A1-F6EECF244321}">
                <p14:modId xmlns:p14="http://schemas.microsoft.com/office/powerpoint/2010/main" val="2672524041"/>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2" name="Picture 31"/>
          <p:cNvPicPr>
            <a:picLocks noChangeAspect="1"/>
          </p:cNvPicPr>
          <p:nvPr/>
        </p:nvPicPr>
        <p:blipFill>
          <a:blip r:embed="rId8"/>
          <a:stretch>
            <a:fillRect/>
          </a:stretch>
        </p:blipFill>
        <p:spPr>
          <a:xfrm>
            <a:off x="9947910" y="8223250"/>
            <a:ext cx="2231329" cy="938865"/>
          </a:xfrm>
          <a:prstGeom prst="rect">
            <a:avLst/>
          </a:prstGeom>
        </p:spPr>
      </p:pic>
      <p:grpSp>
        <p:nvGrpSpPr>
          <p:cNvPr id="33" name="Group 32"/>
          <p:cNvGrpSpPr/>
          <p:nvPr/>
        </p:nvGrpSpPr>
        <p:grpSpPr>
          <a:xfrm>
            <a:off x="1092656" y="8326922"/>
            <a:ext cx="731520" cy="731520"/>
            <a:chOff x="114804" y="7315200"/>
            <a:chExt cx="731520" cy="731520"/>
          </a:xfrm>
        </p:grpSpPr>
        <p:sp>
          <p:nvSpPr>
            <p:cNvPr id="34" name="Oval 33">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5" name="Donut 34"/>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4275891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Contract Forms</a:t>
            </a:r>
            <a:endParaRPr lang="en-US" sz="7200" dirty="0">
              <a:solidFill>
                <a:schemeClr val="bg1"/>
              </a:solidFill>
              <a:effectLst>
                <a:outerShdw blurRad="38100" dist="38100" dir="2700000" algn="tl">
                  <a:srgbClr val="000000">
                    <a:alpha val="43137"/>
                  </a:srgbClr>
                </a:outerShdw>
              </a:effectLst>
            </a:endParaRPr>
          </a:p>
        </p:txBody>
      </p:sp>
      <p:pic>
        <p:nvPicPr>
          <p:cNvPr id="22" name="Picture 21"/>
          <p:cNvPicPr>
            <a:picLocks noChangeAspect="1"/>
          </p:cNvPicPr>
          <p:nvPr/>
        </p:nvPicPr>
        <p:blipFill>
          <a:blip r:embed="rId3"/>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32" name="Diagram 31"/>
          <p:cNvGraphicFramePr/>
          <p:nvPr>
            <p:extLst>
              <p:ext uri="{D42A27DB-BD31-4B8C-83A1-F6EECF244321}">
                <p14:modId xmlns:p14="http://schemas.microsoft.com/office/powerpoint/2010/main" val="4134616316"/>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33" name="Group 32"/>
          <p:cNvGrpSpPr/>
          <p:nvPr/>
        </p:nvGrpSpPr>
        <p:grpSpPr>
          <a:xfrm>
            <a:off x="1092656" y="8326922"/>
            <a:ext cx="731520" cy="731520"/>
            <a:chOff x="114804" y="7315200"/>
            <a:chExt cx="731520" cy="731520"/>
          </a:xfrm>
        </p:grpSpPr>
        <p:sp>
          <p:nvSpPr>
            <p:cNvPr id="34" name="Oval 33">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5" name="Donut 34"/>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446163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900" dirty="0">
                <a:solidFill>
                  <a:schemeClr val="bg1"/>
                </a:solidFill>
                <a:effectLst>
                  <a:outerShdw blurRad="38100" dist="38100" dir="2700000" algn="tl">
                    <a:srgbClr val="000000">
                      <a:alpha val="43137"/>
                    </a:srgbClr>
                  </a:outerShdw>
                </a:effectLst>
                <a:latin typeface="Times New Roman" charset="0"/>
              </a:rPr>
              <a:t> </a:t>
            </a:r>
            <a:r>
              <a:rPr lang="en-US" sz="7200" dirty="0">
                <a:solidFill>
                  <a:schemeClr val="bg1"/>
                </a:solidFill>
                <a:effectLst>
                  <a:outerShdw blurRad="38100" dist="38100" dir="2700000" algn="tl">
                    <a:srgbClr val="000000">
                      <a:alpha val="43137"/>
                    </a:srgbClr>
                  </a:outerShdw>
                </a:effectLst>
                <a:latin typeface="Times New Roman" charset="0"/>
              </a:rPr>
              <a:t>Insurance Requirements</a:t>
            </a:r>
            <a:endParaRPr lang="en-US" sz="7900" dirty="0">
              <a:solidFill>
                <a:schemeClr val="bg1"/>
              </a:solidFill>
              <a:effectLst>
                <a:outerShdw blurRad="38100" dist="38100" dir="2700000" algn="tl">
                  <a:srgbClr val="000000">
                    <a:alpha val="43137"/>
                  </a:srgbClr>
                </a:outerShdw>
              </a:effectLst>
            </a:endParaRPr>
          </a:p>
        </p:txBody>
      </p:sp>
      <p:graphicFrame>
        <p:nvGraphicFramePr>
          <p:cNvPr id="22" name="Diagram 21"/>
          <p:cNvGraphicFramePr/>
          <p:nvPr>
            <p:extLst>
              <p:ext uri="{D42A27DB-BD31-4B8C-83A1-F6EECF244321}">
                <p14:modId xmlns:p14="http://schemas.microsoft.com/office/powerpoint/2010/main" val="3158879478"/>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p:cNvPicPr>
            <a:picLocks noChangeAspect="1"/>
          </p:cNvPicPr>
          <p:nvPr/>
        </p:nvPicPr>
        <p:blipFill>
          <a:blip r:embed="rId8"/>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 action="ppaction://noaction"/>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8417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900" dirty="0">
                <a:solidFill>
                  <a:schemeClr val="bg1"/>
                </a:solidFill>
                <a:effectLst>
                  <a:outerShdw blurRad="38100" dist="38100" dir="2700000" algn="tl">
                    <a:srgbClr val="000000">
                      <a:alpha val="43137"/>
                    </a:srgbClr>
                  </a:outerShdw>
                </a:effectLst>
                <a:latin typeface="Times New Roman" charset="0"/>
              </a:rPr>
              <a:t>Insurance Requirements</a:t>
            </a:r>
            <a:endParaRPr lang="en-US" sz="7900" dirty="0">
              <a:solidFill>
                <a:schemeClr val="bg1"/>
              </a:solidFill>
              <a:effectLst>
                <a:outerShdw blurRad="38100" dist="38100" dir="2700000" algn="tl">
                  <a:srgbClr val="000000">
                    <a:alpha val="43137"/>
                  </a:srgbClr>
                </a:outerShdw>
              </a:effectLst>
            </a:endParaRPr>
          </a:p>
        </p:txBody>
      </p:sp>
      <p:graphicFrame>
        <p:nvGraphicFramePr>
          <p:cNvPr id="22" name="Diagram 21"/>
          <p:cNvGraphicFramePr>
            <a:graphicFrameLocks/>
          </p:cNvGraphicFramePr>
          <p:nvPr>
            <p:extLst>
              <p:ext uri="{D42A27DB-BD31-4B8C-83A1-F6EECF244321}">
                <p14:modId xmlns:p14="http://schemas.microsoft.com/office/powerpoint/2010/main" val="426877999"/>
              </p:ext>
            </p:extLst>
          </p:nvPr>
        </p:nvGraphicFramePr>
        <p:xfrm>
          <a:off x="1005840" y="1463039"/>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p:cNvPicPr>
            <a:picLocks noChangeAspect="1"/>
          </p:cNvPicPr>
          <p:nvPr/>
        </p:nvPicPr>
        <p:blipFill>
          <a:blip r:embed="rId8"/>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 action="ppaction://noaction"/>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252806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lvl="0"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Business Diversity</a:t>
            </a:r>
            <a:endParaRPr lang="en-US" sz="7900" dirty="0">
              <a:solidFill>
                <a:schemeClr val="bg1"/>
              </a:solidFill>
              <a:effectLst>
                <a:outerShdw blurRad="38100" dist="38100" dir="2700000" algn="tl">
                  <a:srgbClr val="000000">
                    <a:alpha val="43137"/>
                  </a:srgbClr>
                </a:outerShdw>
              </a:effectLst>
            </a:endParaRPr>
          </a:p>
        </p:txBody>
      </p:sp>
      <p:graphicFrame>
        <p:nvGraphicFramePr>
          <p:cNvPr id="18" name="Diagram 17"/>
          <p:cNvGraphicFramePr>
            <a:graphicFrameLocks/>
          </p:cNvGraphicFramePr>
          <p:nvPr>
            <p:extLst>
              <p:ext uri="{D42A27DB-BD31-4B8C-83A1-F6EECF244321}">
                <p14:modId xmlns:p14="http://schemas.microsoft.com/office/powerpoint/2010/main" val="2473794429"/>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8"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16" name="Picture 15"/>
          <p:cNvPicPr>
            <a:picLocks noChangeAspect="1"/>
          </p:cNvPicPr>
          <p:nvPr/>
        </p:nvPicPr>
        <p:blipFill>
          <a:blip r:embed="rId9"/>
          <a:stretch>
            <a:fillRect/>
          </a:stretch>
        </p:blipFill>
        <p:spPr>
          <a:xfrm>
            <a:off x="9947910" y="8223250"/>
            <a:ext cx="2231329" cy="938865"/>
          </a:xfrm>
          <a:prstGeom prst="rect">
            <a:avLst/>
          </a:prstGeom>
        </p:spPr>
      </p:pic>
    </p:spTree>
    <p:extLst>
      <p:ext uri="{BB962C8B-B14F-4D97-AF65-F5344CB8AC3E}">
        <p14:creationId xmlns:p14="http://schemas.microsoft.com/office/powerpoint/2010/main" val="3283017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lvl="0"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Contract Compliance</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16" name="Picture 15"/>
          <p:cNvPicPr>
            <a:picLocks noChangeAspect="1"/>
          </p:cNvPicPr>
          <p:nvPr/>
        </p:nvPicPr>
        <p:blipFill>
          <a:blip r:embed="rId4"/>
          <a:stretch>
            <a:fillRect/>
          </a:stretch>
        </p:blipFill>
        <p:spPr>
          <a:xfrm>
            <a:off x="9947910" y="8223250"/>
            <a:ext cx="2231329" cy="938865"/>
          </a:xfrm>
          <a:prstGeom prst="rect">
            <a:avLst/>
          </a:prstGeom>
        </p:spPr>
      </p:pic>
      <p:graphicFrame>
        <p:nvGraphicFramePr>
          <p:cNvPr id="17" name="Diagram 16">
            <a:extLst>
              <a:ext uri="{FF2B5EF4-FFF2-40B4-BE49-F238E27FC236}">
                <a16:creationId xmlns:a16="http://schemas.microsoft.com/office/drawing/2014/main" id="{290139A1-EF7B-4268-8EB5-00B49C361C18}"/>
              </a:ext>
            </a:extLst>
          </p:cNvPr>
          <p:cNvGraphicFramePr/>
          <p:nvPr>
            <p:extLst>
              <p:ext uri="{D42A27DB-BD31-4B8C-83A1-F6EECF244321}">
                <p14:modId xmlns:p14="http://schemas.microsoft.com/office/powerpoint/2010/main" val="2884301405"/>
              </p:ext>
            </p:extLst>
          </p:nvPr>
        </p:nvGraphicFramePr>
        <p:xfrm>
          <a:off x="224064" y="1447800"/>
          <a:ext cx="10972800" cy="741553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5088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lvl="0"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Contract Compliance</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16" name="Picture 15"/>
          <p:cNvPicPr>
            <a:picLocks noChangeAspect="1"/>
          </p:cNvPicPr>
          <p:nvPr/>
        </p:nvPicPr>
        <p:blipFill>
          <a:blip r:embed="rId4"/>
          <a:stretch>
            <a:fillRect/>
          </a:stretch>
        </p:blipFill>
        <p:spPr>
          <a:xfrm>
            <a:off x="9947910" y="8223250"/>
            <a:ext cx="2231329" cy="938865"/>
          </a:xfrm>
          <a:prstGeom prst="rect">
            <a:avLst/>
          </a:prstGeom>
        </p:spPr>
      </p:pic>
      <p:graphicFrame>
        <p:nvGraphicFramePr>
          <p:cNvPr id="17" name="Diagram 16">
            <a:extLst>
              <a:ext uri="{FF2B5EF4-FFF2-40B4-BE49-F238E27FC236}">
                <a16:creationId xmlns:a16="http://schemas.microsoft.com/office/drawing/2014/main" id="{290139A1-EF7B-4268-8EB5-00B49C361C18}"/>
              </a:ext>
            </a:extLst>
          </p:cNvPr>
          <p:cNvGraphicFramePr/>
          <p:nvPr>
            <p:extLst>
              <p:ext uri="{D42A27DB-BD31-4B8C-83A1-F6EECF244321}">
                <p14:modId xmlns:p14="http://schemas.microsoft.com/office/powerpoint/2010/main" val="1383421945"/>
              </p:ext>
            </p:extLst>
          </p:nvPr>
        </p:nvGraphicFramePr>
        <p:xfrm>
          <a:off x="1005840" y="1463039"/>
          <a:ext cx="10972800" cy="710399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480941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lvl="0"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Contract Compliance</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16" name="Picture 15"/>
          <p:cNvPicPr>
            <a:picLocks noChangeAspect="1"/>
          </p:cNvPicPr>
          <p:nvPr/>
        </p:nvPicPr>
        <p:blipFill>
          <a:blip r:embed="rId4"/>
          <a:stretch>
            <a:fillRect/>
          </a:stretch>
        </p:blipFill>
        <p:spPr>
          <a:xfrm>
            <a:off x="9947910" y="8223250"/>
            <a:ext cx="2231329" cy="938865"/>
          </a:xfrm>
          <a:prstGeom prst="rect">
            <a:avLst/>
          </a:prstGeom>
        </p:spPr>
      </p:pic>
      <p:graphicFrame>
        <p:nvGraphicFramePr>
          <p:cNvPr id="17" name="Diagram 16">
            <a:extLst>
              <a:ext uri="{FF2B5EF4-FFF2-40B4-BE49-F238E27FC236}">
                <a16:creationId xmlns:a16="http://schemas.microsoft.com/office/drawing/2014/main" id="{290139A1-EF7B-4268-8EB5-00B49C361C18}"/>
              </a:ext>
            </a:extLst>
          </p:cNvPr>
          <p:cNvGraphicFramePr/>
          <p:nvPr>
            <p:extLst>
              <p:ext uri="{D42A27DB-BD31-4B8C-83A1-F6EECF244321}">
                <p14:modId xmlns:p14="http://schemas.microsoft.com/office/powerpoint/2010/main" val="3047810931"/>
              </p:ext>
            </p:extLst>
          </p:nvPr>
        </p:nvGraphicFramePr>
        <p:xfrm>
          <a:off x="1005840" y="1463039"/>
          <a:ext cx="10972800" cy="710399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48106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lvl="0"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Contract Compliance</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16" name="Picture 15"/>
          <p:cNvPicPr>
            <a:picLocks noChangeAspect="1"/>
          </p:cNvPicPr>
          <p:nvPr/>
        </p:nvPicPr>
        <p:blipFill>
          <a:blip r:embed="rId4"/>
          <a:stretch>
            <a:fillRect/>
          </a:stretch>
        </p:blipFill>
        <p:spPr>
          <a:xfrm>
            <a:off x="9947910" y="8223250"/>
            <a:ext cx="2231329" cy="938865"/>
          </a:xfrm>
          <a:prstGeom prst="rect">
            <a:avLst/>
          </a:prstGeom>
        </p:spPr>
      </p:pic>
      <p:graphicFrame>
        <p:nvGraphicFramePr>
          <p:cNvPr id="17" name="Diagram 16">
            <a:extLst>
              <a:ext uri="{FF2B5EF4-FFF2-40B4-BE49-F238E27FC236}">
                <a16:creationId xmlns:a16="http://schemas.microsoft.com/office/drawing/2014/main" id="{290139A1-EF7B-4268-8EB5-00B49C361C18}"/>
              </a:ext>
            </a:extLst>
          </p:cNvPr>
          <p:cNvGraphicFramePr/>
          <p:nvPr>
            <p:extLst>
              <p:ext uri="{D42A27DB-BD31-4B8C-83A1-F6EECF244321}">
                <p14:modId xmlns:p14="http://schemas.microsoft.com/office/powerpoint/2010/main" val="3806407315"/>
              </p:ext>
            </p:extLst>
          </p:nvPr>
        </p:nvGraphicFramePr>
        <p:xfrm>
          <a:off x="1005840" y="1463039"/>
          <a:ext cx="10972800" cy="710399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772963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3" name="Group- VTA Signature"/>
          <p:cNvGrpSpPr/>
          <p:nvPr/>
        </p:nvGrpSpPr>
        <p:grpSpPr>
          <a:xfrm>
            <a:off x="9966960" y="8229600"/>
            <a:ext cx="2209800" cy="907941"/>
            <a:chOff x="9966960" y="8229600"/>
            <a:chExt cx="2209800" cy="907941"/>
          </a:xfrm>
        </p:grpSpPr>
        <p:sp>
          <p:nvSpPr>
            <p:cNvPr id="25" name="A"/>
            <p:cNvSpPr/>
            <p:nvPr/>
          </p:nvSpPr>
          <p:spPr>
            <a:xfrm>
              <a:off x="10480040" y="8319291"/>
              <a:ext cx="530530" cy="474420"/>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V"/>
            <p:cNvSpPr/>
            <p:nvPr/>
          </p:nvSpPr>
          <p:spPr>
            <a:xfrm>
              <a:off x="9966960" y="8315324"/>
              <a:ext cx="551273" cy="467307"/>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1"/>
            <p:cNvSpPr txBox="1"/>
            <p:nvPr/>
          </p:nvSpPr>
          <p:spPr>
            <a:xfrm>
              <a:off x="10290808" y="8229600"/>
              <a:ext cx="1885952" cy="907941"/>
            </a:xfrm>
            <a:prstGeom prst="rect">
              <a:avLst/>
            </a:prstGeom>
            <a:noFill/>
          </p:spPr>
          <p:txBody>
            <a:bodyPr wrap="square" rtlCol="0">
              <a:spAutoFit/>
            </a:bodyPr>
            <a:lstStyle/>
            <a:p>
              <a:r>
                <a:rPr lang="en-US" sz="1200" dirty="0">
                  <a:solidFill>
                    <a:srgbClr val="075994"/>
                  </a:solidFill>
                  <a:latin typeface="Segoe UI Light" panose="020B0502040204020203" pitchFamily="34" charset="0"/>
                </a:rPr>
                <a:t>            Santa Clara Valley</a:t>
              </a:r>
            </a:p>
            <a:p>
              <a:r>
                <a:rPr lang="en-US" sz="1200" b="1" dirty="0">
                  <a:solidFill>
                    <a:srgbClr val="075994"/>
                  </a:solidFill>
                  <a:latin typeface="Segoe UI Light" panose="020B0502040204020203" pitchFamily="34" charset="0"/>
                </a:rPr>
                <a:t>              </a:t>
              </a:r>
              <a:r>
                <a:rPr lang="en-US" sz="1200" b="1" spc="100" dirty="0">
                  <a:solidFill>
                    <a:srgbClr val="075994"/>
                  </a:solidFill>
                  <a:latin typeface="Segoe UI Light" panose="020B0502040204020203" pitchFamily="34" charset="0"/>
                </a:rPr>
                <a:t>Transportation</a:t>
              </a:r>
            </a:p>
            <a:p>
              <a:r>
                <a:rPr lang="en-US" sz="1200" b="1" spc="100" dirty="0">
                  <a:solidFill>
                    <a:srgbClr val="075994"/>
                  </a:solidFill>
                  <a:latin typeface="Segoe UI Light" panose="020B0502040204020203" pitchFamily="34" charset="0"/>
                </a:rPr>
                <a:t>             Authority</a:t>
              </a:r>
            </a:p>
            <a:p>
              <a:endParaRPr lang="en-US" sz="500" b="1" dirty="0">
                <a:solidFill>
                  <a:srgbClr val="075994"/>
                </a:solidFill>
                <a:latin typeface="Segoe UI Light" panose="020B0502040204020203" pitchFamily="34" charset="0"/>
              </a:endParaRPr>
            </a:p>
            <a:p>
              <a:r>
                <a:rPr lang="en-US" sz="1100" i="1" spc="20" dirty="0">
                  <a:solidFill>
                    <a:srgbClr val="43C0F4"/>
                  </a:solidFill>
                  <a:latin typeface="Segoe UI Light" panose="020B0502040204020203" pitchFamily="34" charset="0"/>
                </a:rPr>
                <a:t>Solutions that move you</a:t>
              </a:r>
            </a:p>
          </p:txBody>
        </p:sp>
      </p:grpSp>
      <p:grpSp>
        <p:nvGrpSpPr>
          <p:cNvPr id="12" name="Group - Fram"/>
          <p:cNvGrpSpPr/>
          <p:nvPr/>
        </p:nvGrpSpPr>
        <p:grpSpPr>
          <a:xfrm>
            <a:off x="152400" y="152400"/>
            <a:ext cx="11887200" cy="8869680"/>
            <a:chOff x="152400" y="152400"/>
            <a:chExt cx="11887200" cy="8869680"/>
          </a:xfrm>
        </p:grpSpPr>
        <p:sp>
          <p:nvSpPr>
            <p:cNvPr id="37"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47" name="Diagram 46"/>
          <p:cNvGraphicFramePr/>
          <p:nvPr>
            <p:extLst>
              <p:ext uri="{D42A27DB-BD31-4B8C-83A1-F6EECF244321}">
                <p14:modId xmlns:p14="http://schemas.microsoft.com/office/powerpoint/2010/main" val="3906234260"/>
              </p:ext>
            </p:extLst>
          </p:nvPr>
        </p:nvGraphicFramePr>
        <p:xfrm>
          <a:off x="1408866" y="3048000"/>
          <a:ext cx="10420870" cy="3276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8" name="Diagram 47"/>
          <p:cNvGraphicFramePr/>
          <p:nvPr>
            <p:extLst>
              <p:ext uri="{D42A27DB-BD31-4B8C-83A1-F6EECF244321}">
                <p14:modId xmlns:p14="http://schemas.microsoft.com/office/powerpoint/2010/main" val="3291929506"/>
              </p:ext>
            </p:extLst>
          </p:nvPr>
        </p:nvGraphicFramePr>
        <p:xfrm>
          <a:off x="1408864" y="5562600"/>
          <a:ext cx="10383326" cy="25993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098" name="Title"/>
          <p:cNvSpPr>
            <a:spLocks noGrp="1" noChangeArrowheads="1"/>
          </p:cNvSpPr>
          <p:nvPr>
            <p:ph type="title"/>
          </p:nvPr>
        </p:nvSpPr>
        <p:spPr>
          <a:xfrm>
            <a:off x="1219200" y="1524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8000" dirty="0">
                <a:solidFill>
                  <a:schemeClr val="bg1"/>
                </a:solidFill>
                <a:effectLst>
                  <a:outerShdw blurRad="38100" dist="38100" dir="2700000" algn="tl">
                    <a:srgbClr val="000000">
                      <a:alpha val="43137"/>
                    </a:srgbClr>
                  </a:outerShdw>
                </a:effectLst>
                <a:latin typeface="Times New Roman" charset="0"/>
              </a:rPr>
              <a:t> </a:t>
            </a:r>
            <a:r>
              <a:rPr lang="en-US" sz="7200" dirty="0">
                <a:solidFill>
                  <a:schemeClr val="bg1"/>
                </a:solidFill>
                <a:effectLst>
                  <a:outerShdw blurRad="38100" dist="38100" dir="2700000" algn="tl">
                    <a:srgbClr val="000000">
                      <a:alpha val="43137"/>
                    </a:srgbClr>
                  </a:outerShdw>
                </a:effectLst>
                <a:latin typeface="Times New Roman" charset="0"/>
              </a:rPr>
              <a:t>Objective</a:t>
            </a:r>
            <a:endParaRPr lang="en-US" sz="8000" dirty="0">
              <a:solidFill>
                <a:schemeClr val="bg1"/>
              </a:solidFill>
              <a:effectLst>
                <a:outerShdw blurRad="38100" dist="38100" dir="2700000" algn="tl">
                  <a:srgbClr val="000000">
                    <a:alpha val="43137"/>
                  </a:srgbClr>
                </a:outerShdw>
              </a:effectLst>
            </a:endParaRPr>
          </a:p>
        </p:txBody>
      </p:sp>
      <p:graphicFrame>
        <p:nvGraphicFramePr>
          <p:cNvPr id="20" name="Diagram 19">
            <a:extLst>
              <a:ext uri="{FF2B5EF4-FFF2-40B4-BE49-F238E27FC236}">
                <a16:creationId xmlns:a16="http://schemas.microsoft.com/office/drawing/2014/main" id="{20DE1EE1-0B7C-48C5-8454-DFB0E22B4B12}"/>
              </a:ext>
            </a:extLst>
          </p:cNvPr>
          <p:cNvGraphicFramePr/>
          <p:nvPr>
            <p:extLst>
              <p:ext uri="{D42A27DB-BD31-4B8C-83A1-F6EECF244321}">
                <p14:modId xmlns:p14="http://schemas.microsoft.com/office/powerpoint/2010/main" val="2347632091"/>
              </p:ext>
            </p:extLst>
          </p:nvPr>
        </p:nvGraphicFramePr>
        <p:xfrm>
          <a:off x="1408864" y="1524001"/>
          <a:ext cx="10420870" cy="137159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448203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Project Details</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p:cNvGrpSpPr/>
          <p:nvPr/>
        </p:nvGrpSpPr>
        <p:grpSpPr>
          <a:xfrm>
            <a:off x="1092656" y="8326922"/>
            <a:ext cx="731520" cy="731520"/>
            <a:chOff x="114804" y="7315200"/>
            <a:chExt cx="731520" cy="731520"/>
          </a:xfrm>
        </p:grpSpPr>
        <p:sp>
          <p:nvSpPr>
            <p:cNvPr id="20" name="Oval 19">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21" name="Donut 20"/>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oup 15"/>
          <p:cNvGrpSpPr/>
          <p:nvPr/>
        </p:nvGrpSpPr>
        <p:grpSpPr>
          <a:xfrm>
            <a:off x="1608909" y="1388950"/>
            <a:ext cx="10058400" cy="936000"/>
            <a:chOff x="0" y="0"/>
            <a:chExt cx="10922790" cy="1872000"/>
          </a:xfrm>
          <a:scene3d>
            <a:camera prst="orthographicFront"/>
            <a:lightRig rig="threePt" dir="t"/>
          </a:scene3d>
        </p:grpSpPr>
        <p:sp>
          <p:nvSpPr>
            <p:cNvPr id="17" name="Rectangle 16"/>
            <p:cNvSpPr/>
            <p:nvPr/>
          </p:nvSpPr>
          <p:spPr>
            <a:xfrm>
              <a:off x="0" y="0"/>
              <a:ext cx="10922790" cy="1872000"/>
            </a:xfrm>
            <a:prstGeom prst="rect">
              <a:avLst/>
            </a:prstGeom>
            <a:solidFill>
              <a:schemeClr val="accent1">
                <a:lumMod val="75000"/>
              </a:schemeClr>
            </a:solidFill>
            <a:ln>
              <a:no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8" name="Rectangle 17"/>
            <p:cNvSpPr/>
            <p:nvPr/>
          </p:nvSpPr>
          <p:spPr>
            <a:xfrm>
              <a:off x="0" y="0"/>
              <a:ext cx="10922790" cy="187200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DESCRIPTION OF WORK </a:t>
              </a:r>
            </a:p>
          </p:txBody>
        </p:sp>
      </p:grpSp>
      <p:sp>
        <p:nvSpPr>
          <p:cNvPr id="35" name="Rectangle 34"/>
          <p:cNvSpPr/>
          <p:nvPr/>
        </p:nvSpPr>
        <p:spPr>
          <a:xfrm>
            <a:off x="1724297" y="2507831"/>
            <a:ext cx="10058400" cy="6001972"/>
          </a:xfrm>
          <a:prstGeom prst="rect">
            <a:avLst/>
          </a:prstGeom>
          <a:solidFill>
            <a:schemeClr val="accent4">
              <a:lumMod val="60000"/>
              <a:lumOff val="40000"/>
              <a:alpha val="90000"/>
            </a:schemeClr>
          </a:solidFill>
          <a:ln>
            <a:noFill/>
          </a:ln>
          <a:scene3d>
            <a:camera prst="orthographicFront"/>
            <a:lightRig rig="threePt" dir="t"/>
          </a:scene3d>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2880" tIns="182880" rIns="228600" bIns="182880" numCol="1" spcCol="1270" anchor="ctr" anchorCtr="0">
            <a:noAutofit/>
          </a:bodyPr>
          <a:lstStyle/>
          <a:p>
            <a:pPr marL="0" marR="0" algn="just">
              <a:spcBef>
                <a:spcPts val="0"/>
              </a:spcBef>
              <a:spcAft>
                <a:spcPts val="1000"/>
              </a:spcAft>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For purposes of this Contract, Work consists of furnishing all labor, materials, tools, equipment, services, supervision, and incidentals necessary for the renovation of existing men’s and women’s employee restrooms located in Building A at the </a:t>
            </a:r>
            <a:r>
              <a:rPr lang="en-US" sz="20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Chaboya</a:t>
            </a: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Division as indicated below, as shown in Plans and as noted in the technical specifications.</a:t>
            </a:r>
          </a:p>
          <a:p>
            <a:pPr marL="342900" lvl="0" indent="-342900">
              <a:lnSpc>
                <a:spcPct val="107000"/>
              </a:lnSpc>
              <a:spcBef>
                <a:spcPts val="0"/>
              </a:spcBef>
              <a:spcAft>
                <a:spcPts val="0"/>
              </a:spcAft>
              <a:buFont typeface="+mj-lt"/>
              <a:buAutoNum type="arabicParenBoth"/>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Remove existing interior Stainless Steel (SS), Fiberglass Reinforced Plastic (FRP) &amp; drywall and replace with new drywall.</a:t>
            </a:r>
          </a:p>
          <a:p>
            <a:pPr marL="342900" lvl="0" indent="-342900">
              <a:lnSpc>
                <a:spcPct val="107000"/>
              </a:lnSpc>
              <a:spcBef>
                <a:spcPts val="0"/>
              </a:spcBef>
              <a:spcAft>
                <a:spcPts val="0"/>
              </a:spcAft>
              <a:buFont typeface="+mj-lt"/>
              <a:buAutoNum type="arabicParenBoth"/>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Remove existing SS trough sinks in both restrooms and replace with granite counter sinks with electronic temperature and hands-free flush valve water controls</a:t>
            </a:r>
            <a:r>
              <a:rPr lang="en-US" sz="2000" dirty="0">
                <a:solidFill>
                  <a:schemeClr val="tx1"/>
                </a:solidFill>
                <a:latin typeface="Palatino Linotype" panose="02040502050505030304" pitchFamily="18" charset="0"/>
                <a:ea typeface="Times New Roman" panose="02020603050405020304" pitchFamily="18" charset="0"/>
                <a:cs typeface="Times New Roman" panose="02020603050405020304" pitchFamily="18" charset="0"/>
              </a:rPr>
              <a:t> </a:t>
            </a: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Bef>
                <a:spcPts val="0"/>
              </a:spcBef>
              <a:spcAft>
                <a:spcPts val="0"/>
              </a:spcAft>
              <a:buFont typeface="+mj-lt"/>
              <a:buAutoNum type="arabicParenBoth"/>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Remove &amp; dispose existing SS stall partitions for water closets &amp; urinals and replace with phenolic partitions.</a:t>
            </a:r>
          </a:p>
          <a:p>
            <a:pPr marL="342900" lvl="0" indent="-342900">
              <a:lnSpc>
                <a:spcPct val="107000"/>
              </a:lnSpc>
              <a:spcBef>
                <a:spcPts val="0"/>
              </a:spcBef>
              <a:spcAft>
                <a:spcPts val="0"/>
              </a:spcAft>
              <a:buFont typeface="+mj-lt"/>
              <a:buAutoNum type="arabicParenBoth"/>
            </a:pP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Install combo paper &amp; waste towel dispensers similar to existing.  Remove and reinstall the existing combo paper &amp; waste towel dispensers as well.  If Contractor believes an item cannot be removed without damage, Contractor must notify VTA during the pre-construction walk-through.  </a:t>
            </a:r>
          </a:p>
          <a:p>
            <a:pPr marL="0" marR="0" algn="just">
              <a:spcBef>
                <a:spcPts val="0"/>
              </a:spcBef>
              <a:spcAft>
                <a:spcPts val="0"/>
              </a:spcAft>
            </a:pPr>
            <a:r>
              <a:rPr lang="en-US" sz="2000" dirty="0">
                <a:latin typeface="Palatino Linotype" panose="02040502050505030304" pitchFamily="18" charset="0"/>
                <a:ea typeface="Times New Roman" panose="02020603050405020304" pitchFamily="18" charset="0"/>
                <a:cs typeface="Times New Roman" panose="02020603050405020304" pitchFamily="18" charset="0"/>
              </a:rPr>
              <a:t> </a:t>
            </a:r>
          </a:p>
          <a:p>
            <a:pPr marL="0" marR="0" algn="just">
              <a:spcBef>
                <a:spcPts val="0"/>
              </a:spcBef>
              <a:spcAft>
                <a:spcPts val="0"/>
              </a:spcAft>
            </a:pPr>
            <a:r>
              <a:rPr lang="en-US" sz="2000" dirty="0">
                <a:latin typeface="Palatino Linotype" panose="02040502050505030304" pitchFamily="18" charset="0"/>
                <a:ea typeface="Times New Roman" panose="02020603050405020304" pitchFamily="18" charset="0"/>
                <a:cs typeface="Times New Roman" panose="02020603050405020304" pitchFamily="18" charset="0"/>
              </a:rPr>
              <a:t> </a:t>
            </a:r>
          </a:p>
        </p:txBody>
      </p:sp>
      <p:pic>
        <p:nvPicPr>
          <p:cNvPr id="22" name="Picture 21">
            <a:extLst>
              <a:ext uri="{FF2B5EF4-FFF2-40B4-BE49-F238E27FC236}">
                <a16:creationId xmlns:a16="http://schemas.microsoft.com/office/drawing/2014/main" id="{09BDC721-DEC5-493E-A3DB-D9D39FDD3E27}"/>
              </a:ext>
            </a:extLst>
          </p:cNvPr>
          <p:cNvPicPr>
            <a:picLocks noChangeAspect="1"/>
          </p:cNvPicPr>
          <p:nvPr/>
        </p:nvPicPr>
        <p:blipFill>
          <a:blip r:embed="rId4"/>
          <a:stretch>
            <a:fillRect/>
          </a:stretch>
        </p:blipFill>
        <p:spPr>
          <a:xfrm>
            <a:off x="9947910" y="8223250"/>
            <a:ext cx="2231329" cy="938865"/>
          </a:xfrm>
          <a:prstGeom prst="rect">
            <a:avLst/>
          </a:prstGeom>
        </p:spPr>
      </p:pic>
    </p:spTree>
    <p:extLst>
      <p:ext uri="{BB962C8B-B14F-4D97-AF65-F5344CB8AC3E}">
        <p14:creationId xmlns:p14="http://schemas.microsoft.com/office/powerpoint/2010/main" val="1349779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Project Details</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p:cNvGrpSpPr/>
          <p:nvPr/>
        </p:nvGrpSpPr>
        <p:grpSpPr>
          <a:xfrm>
            <a:off x="1092656" y="8326922"/>
            <a:ext cx="731520" cy="731520"/>
            <a:chOff x="114804" y="7315200"/>
            <a:chExt cx="731520" cy="731520"/>
          </a:xfrm>
        </p:grpSpPr>
        <p:sp>
          <p:nvSpPr>
            <p:cNvPr id="20" name="Oval 19">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21" name="Donut 20"/>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oup 15"/>
          <p:cNvGrpSpPr/>
          <p:nvPr/>
        </p:nvGrpSpPr>
        <p:grpSpPr>
          <a:xfrm>
            <a:off x="1608909" y="1388950"/>
            <a:ext cx="10058400" cy="936000"/>
            <a:chOff x="0" y="0"/>
            <a:chExt cx="10922790" cy="1872000"/>
          </a:xfrm>
          <a:scene3d>
            <a:camera prst="orthographicFront"/>
            <a:lightRig rig="threePt" dir="t"/>
          </a:scene3d>
        </p:grpSpPr>
        <p:sp>
          <p:nvSpPr>
            <p:cNvPr id="17" name="Rectangle 16"/>
            <p:cNvSpPr/>
            <p:nvPr/>
          </p:nvSpPr>
          <p:spPr>
            <a:xfrm>
              <a:off x="0" y="0"/>
              <a:ext cx="10922790" cy="1872000"/>
            </a:xfrm>
            <a:prstGeom prst="rect">
              <a:avLst/>
            </a:prstGeom>
            <a:solidFill>
              <a:schemeClr val="accent1">
                <a:lumMod val="75000"/>
              </a:schemeClr>
            </a:solidFill>
            <a:ln>
              <a:no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8" name="Rectangle 17"/>
            <p:cNvSpPr/>
            <p:nvPr/>
          </p:nvSpPr>
          <p:spPr>
            <a:xfrm>
              <a:off x="0" y="0"/>
              <a:ext cx="10922790" cy="187200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DESCRIPTION OF WORK </a:t>
              </a:r>
            </a:p>
          </p:txBody>
        </p:sp>
      </p:grpSp>
      <p:sp>
        <p:nvSpPr>
          <p:cNvPr id="35" name="Rectangle 34"/>
          <p:cNvSpPr/>
          <p:nvPr/>
        </p:nvSpPr>
        <p:spPr>
          <a:xfrm>
            <a:off x="1778456" y="2514600"/>
            <a:ext cx="10058400" cy="6001972"/>
          </a:xfrm>
          <a:prstGeom prst="rect">
            <a:avLst/>
          </a:prstGeom>
          <a:solidFill>
            <a:schemeClr val="accent4">
              <a:lumMod val="60000"/>
              <a:lumOff val="40000"/>
              <a:alpha val="90000"/>
            </a:schemeClr>
          </a:solidFill>
          <a:ln>
            <a:noFill/>
          </a:ln>
          <a:scene3d>
            <a:camera prst="orthographicFront"/>
            <a:lightRig rig="threePt" dir="t"/>
          </a:scene3d>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2880" tIns="182880" rIns="228600" bIns="182880" numCol="1" spcCol="1270" anchor="ctr" anchorCtr="0">
            <a:noAutofit/>
          </a:bodyPr>
          <a:lstStyle/>
          <a:p>
            <a:pPr lvl="0"/>
            <a:r>
              <a:rPr lang="en-US" dirty="0">
                <a:solidFill>
                  <a:schemeClr val="tx1"/>
                </a:solidFill>
              </a:rPr>
              <a:t>(5) Install new electrical hand dryer . Provide electrical controls to these units.</a:t>
            </a:r>
          </a:p>
          <a:p>
            <a:pPr lvl="0"/>
            <a:r>
              <a:rPr lang="en-US" dirty="0">
                <a:solidFill>
                  <a:schemeClr val="tx1"/>
                </a:solidFill>
              </a:rPr>
              <a:t>Install new granite countertop, replace all existing urinals and water closets.</a:t>
            </a:r>
          </a:p>
          <a:p>
            <a:pPr lvl="0"/>
            <a:endParaRPr lang="en-US" dirty="0">
              <a:solidFill>
                <a:schemeClr val="tx1"/>
              </a:solidFill>
            </a:endParaRPr>
          </a:p>
          <a:p>
            <a:pPr lvl="0"/>
            <a:r>
              <a:rPr lang="en-US" dirty="0">
                <a:solidFill>
                  <a:schemeClr val="tx1"/>
                </a:solidFill>
              </a:rPr>
              <a:t>(6) Remove and reinstall full body mirrors in women’s &amp; men’s restrooms.</a:t>
            </a:r>
          </a:p>
          <a:p>
            <a:pPr lvl="0"/>
            <a:endParaRPr lang="en-US" dirty="0">
              <a:solidFill>
                <a:schemeClr val="tx1"/>
              </a:solidFill>
            </a:endParaRPr>
          </a:p>
          <a:p>
            <a:pPr lvl="0"/>
            <a:r>
              <a:rPr lang="en-US" dirty="0">
                <a:solidFill>
                  <a:schemeClr val="tx1"/>
                </a:solidFill>
              </a:rPr>
              <a:t>(7) Finish floors with </a:t>
            </a:r>
            <a:r>
              <a:rPr lang="en-US" dirty="0" err="1">
                <a:solidFill>
                  <a:schemeClr val="tx1"/>
                </a:solidFill>
              </a:rPr>
              <a:t>microcement</a:t>
            </a:r>
            <a:r>
              <a:rPr lang="en-US" dirty="0">
                <a:solidFill>
                  <a:schemeClr val="tx1"/>
                </a:solidFill>
              </a:rPr>
              <a:t>. Maintain slope to the existing drains in both restrooms.</a:t>
            </a:r>
          </a:p>
          <a:p>
            <a:pPr lvl="0"/>
            <a:endParaRPr lang="en-US" dirty="0">
              <a:solidFill>
                <a:schemeClr val="tx1"/>
              </a:solidFill>
            </a:endParaRPr>
          </a:p>
          <a:p>
            <a:pPr lvl="0"/>
            <a:r>
              <a:rPr lang="en-US" dirty="0">
                <a:solidFill>
                  <a:schemeClr val="tx1"/>
                </a:solidFill>
              </a:rPr>
              <a:t>(8) Change lock set on the existing Janitor Room to lockable lever handle door.</a:t>
            </a:r>
          </a:p>
          <a:p>
            <a:pPr lvl="0"/>
            <a:r>
              <a:rPr lang="en-US" dirty="0">
                <a:solidFill>
                  <a:schemeClr val="tx1"/>
                </a:solidFill>
              </a:rPr>
              <a:t> Convert room located in the women’s side to new Janitor closet.</a:t>
            </a:r>
          </a:p>
          <a:p>
            <a:r>
              <a:rPr lang="en-US" dirty="0"/>
              <a:t>  </a:t>
            </a:r>
          </a:p>
          <a:p>
            <a:r>
              <a:rPr lang="en-US" dirty="0">
                <a:solidFill>
                  <a:schemeClr val="tx1"/>
                </a:solidFill>
              </a:rPr>
              <a:t>(9) Install new granite countertop, replace all existing urinals and water closets.</a:t>
            </a:r>
          </a:p>
        </p:txBody>
      </p:sp>
      <p:pic>
        <p:nvPicPr>
          <p:cNvPr id="22" name="Picture 21">
            <a:extLst>
              <a:ext uri="{FF2B5EF4-FFF2-40B4-BE49-F238E27FC236}">
                <a16:creationId xmlns:a16="http://schemas.microsoft.com/office/drawing/2014/main" id="{09BDC721-DEC5-493E-A3DB-D9D39FDD3E27}"/>
              </a:ext>
            </a:extLst>
          </p:cNvPr>
          <p:cNvPicPr>
            <a:picLocks noChangeAspect="1"/>
          </p:cNvPicPr>
          <p:nvPr/>
        </p:nvPicPr>
        <p:blipFill>
          <a:blip r:embed="rId4"/>
          <a:stretch>
            <a:fillRect/>
          </a:stretch>
        </p:blipFill>
        <p:spPr>
          <a:xfrm>
            <a:off x="9947910" y="8223250"/>
            <a:ext cx="2231329" cy="938865"/>
          </a:xfrm>
          <a:prstGeom prst="rect">
            <a:avLst/>
          </a:prstGeom>
        </p:spPr>
      </p:pic>
    </p:spTree>
    <p:extLst>
      <p:ext uri="{BB962C8B-B14F-4D97-AF65-F5344CB8AC3E}">
        <p14:creationId xmlns:p14="http://schemas.microsoft.com/office/powerpoint/2010/main" val="2991911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Project Details</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p:cNvGrpSpPr/>
          <p:nvPr/>
        </p:nvGrpSpPr>
        <p:grpSpPr>
          <a:xfrm>
            <a:off x="1092656" y="8326922"/>
            <a:ext cx="731520" cy="731520"/>
            <a:chOff x="114804" y="7315200"/>
            <a:chExt cx="731520" cy="731520"/>
          </a:xfrm>
        </p:grpSpPr>
        <p:sp>
          <p:nvSpPr>
            <p:cNvPr id="20" name="Oval 19">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21" name="Donut 20"/>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oup 15"/>
          <p:cNvGrpSpPr/>
          <p:nvPr/>
        </p:nvGrpSpPr>
        <p:grpSpPr>
          <a:xfrm>
            <a:off x="1608909" y="1388950"/>
            <a:ext cx="10058400" cy="936000"/>
            <a:chOff x="0" y="0"/>
            <a:chExt cx="10922790" cy="1872000"/>
          </a:xfrm>
          <a:scene3d>
            <a:camera prst="orthographicFront"/>
            <a:lightRig rig="threePt" dir="t"/>
          </a:scene3d>
        </p:grpSpPr>
        <p:sp>
          <p:nvSpPr>
            <p:cNvPr id="17" name="Rectangle 16"/>
            <p:cNvSpPr/>
            <p:nvPr/>
          </p:nvSpPr>
          <p:spPr>
            <a:xfrm>
              <a:off x="0" y="0"/>
              <a:ext cx="10922790" cy="1872000"/>
            </a:xfrm>
            <a:prstGeom prst="rect">
              <a:avLst/>
            </a:prstGeom>
            <a:solidFill>
              <a:schemeClr val="accent1">
                <a:lumMod val="75000"/>
              </a:schemeClr>
            </a:solidFill>
            <a:ln>
              <a:no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8" name="Rectangle 17"/>
            <p:cNvSpPr/>
            <p:nvPr/>
          </p:nvSpPr>
          <p:spPr>
            <a:xfrm>
              <a:off x="0" y="0"/>
              <a:ext cx="10922790" cy="187200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DESCRIPTION OF WORK </a:t>
              </a:r>
            </a:p>
          </p:txBody>
        </p:sp>
      </p:grpSp>
      <p:sp>
        <p:nvSpPr>
          <p:cNvPr id="35" name="Rectangle 34"/>
          <p:cNvSpPr/>
          <p:nvPr/>
        </p:nvSpPr>
        <p:spPr>
          <a:xfrm>
            <a:off x="1524000" y="2433392"/>
            <a:ext cx="10058400" cy="6001972"/>
          </a:xfrm>
          <a:prstGeom prst="rect">
            <a:avLst/>
          </a:prstGeom>
          <a:solidFill>
            <a:schemeClr val="accent4">
              <a:lumMod val="60000"/>
              <a:lumOff val="40000"/>
              <a:alpha val="90000"/>
            </a:schemeClr>
          </a:solidFill>
          <a:ln>
            <a:noFill/>
          </a:ln>
          <a:scene3d>
            <a:camera prst="orthographicFront"/>
            <a:lightRig rig="threePt" dir="t"/>
          </a:scene3d>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2880" tIns="182880" rIns="228600" bIns="182880" numCol="1" spcCol="1270" anchor="ctr" anchorCtr="0">
            <a:noAutofit/>
          </a:bodyPr>
          <a:lstStyle/>
          <a:p>
            <a:pPr lvl="0"/>
            <a:r>
              <a:rPr lang="en-US" sz="2800" dirty="0">
                <a:solidFill>
                  <a:schemeClr val="tx1"/>
                </a:solidFill>
              </a:rPr>
              <a:t>(10) Convert room located in the women’s side to new Janitor closet.</a:t>
            </a:r>
          </a:p>
          <a:p>
            <a:pPr lvl="0"/>
            <a:endParaRPr lang="en-US" sz="2800" dirty="0">
              <a:solidFill>
                <a:schemeClr val="tx1"/>
              </a:solidFill>
            </a:endParaRPr>
          </a:p>
          <a:p>
            <a:pPr lvl="0"/>
            <a:r>
              <a:rPr lang="en-US" sz="2800" dirty="0">
                <a:solidFill>
                  <a:schemeClr val="tx1"/>
                </a:solidFill>
              </a:rPr>
              <a:t>(11) Assess any framing deficiencies and wood rot issues that may exists within finished walls.    Contractor to repair or replace defective wood framing.  </a:t>
            </a:r>
          </a:p>
          <a:p>
            <a:pPr lvl="0"/>
            <a:endParaRPr lang="en-US" sz="2800" dirty="0">
              <a:solidFill>
                <a:schemeClr val="tx1"/>
              </a:solidFill>
            </a:endParaRPr>
          </a:p>
          <a:p>
            <a:pPr lvl="0"/>
            <a:r>
              <a:rPr lang="en-US" sz="2800" dirty="0">
                <a:solidFill>
                  <a:schemeClr val="tx1"/>
                </a:solidFill>
              </a:rPr>
              <a:t>(12) Replace all existing lights with LED recessed can lights.  Lights to stay on 24/7 without controls at the entrance door. Remove and install new gypsum board  ceiling (framing supporting existing ceiling can remain).  Paint all unfinished gypsum board on walls and ceiling.</a:t>
            </a:r>
          </a:p>
          <a:p>
            <a:pPr lvl="0"/>
            <a:endParaRPr lang="en-US" sz="2800" dirty="0">
              <a:solidFill>
                <a:schemeClr val="tx1"/>
              </a:solidFill>
            </a:endParaRPr>
          </a:p>
          <a:p>
            <a:pPr lvl="0"/>
            <a:r>
              <a:rPr lang="en-US" sz="2800" dirty="0">
                <a:solidFill>
                  <a:schemeClr val="tx1"/>
                </a:solidFill>
              </a:rPr>
              <a:t>(13) Replace all existing vent ducts.</a:t>
            </a:r>
          </a:p>
        </p:txBody>
      </p:sp>
      <p:pic>
        <p:nvPicPr>
          <p:cNvPr id="22" name="Picture 21">
            <a:extLst>
              <a:ext uri="{FF2B5EF4-FFF2-40B4-BE49-F238E27FC236}">
                <a16:creationId xmlns:a16="http://schemas.microsoft.com/office/drawing/2014/main" id="{09BDC721-DEC5-493E-A3DB-D9D39FDD3E27}"/>
              </a:ext>
            </a:extLst>
          </p:cNvPr>
          <p:cNvPicPr>
            <a:picLocks noChangeAspect="1"/>
          </p:cNvPicPr>
          <p:nvPr/>
        </p:nvPicPr>
        <p:blipFill>
          <a:blip r:embed="rId4"/>
          <a:stretch>
            <a:fillRect/>
          </a:stretch>
        </p:blipFill>
        <p:spPr>
          <a:xfrm>
            <a:off x="9947910" y="8223250"/>
            <a:ext cx="2231329" cy="938865"/>
          </a:xfrm>
          <a:prstGeom prst="rect">
            <a:avLst/>
          </a:prstGeom>
        </p:spPr>
      </p:pic>
    </p:spTree>
    <p:extLst>
      <p:ext uri="{BB962C8B-B14F-4D97-AF65-F5344CB8AC3E}">
        <p14:creationId xmlns:p14="http://schemas.microsoft.com/office/powerpoint/2010/main" val="3073806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Project Details</a:t>
            </a:r>
            <a:endParaRPr lang="en-US" sz="7900" dirty="0">
              <a:solidFill>
                <a:schemeClr val="bg1"/>
              </a:solidFill>
              <a:effectLst>
                <a:outerShdw blurRad="38100" dist="38100" dir="2700000" algn="tl">
                  <a:srgbClr val="000000">
                    <a:alpha val="43137"/>
                  </a:srgbClr>
                </a:outerShdw>
              </a:effectLst>
            </a:endParaRPr>
          </a:p>
        </p:txBody>
      </p:sp>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p:cNvGrpSpPr/>
          <p:nvPr/>
        </p:nvGrpSpPr>
        <p:grpSpPr>
          <a:xfrm>
            <a:off x="1092656" y="8326922"/>
            <a:ext cx="731520" cy="731520"/>
            <a:chOff x="114804" y="7315200"/>
            <a:chExt cx="731520" cy="731520"/>
          </a:xfrm>
        </p:grpSpPr>
        <p:sp>
          <p:nvSpPr>
            <p:cNvPr id="20" name="Oval 19">
              <a:hlinkClick r:id="rId3"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21" name="Donut 20"/>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oup 15"/>
          <p:cNvGrpSpPr/>
          <p:nvPr/>
        </p:nvGrpSpPr>
        <p:grpSpPr>
          <a:xfrm>
            <a:off x="1608909" y="1388950"/>
            <a:ext cx="10058400" cy="936000"/>
            <a:chOff x="0" y="0"/>
            <a:chExt cx="10922790" cy="1872000"/>
          </a:xfrm>
          <a:scene3d>
            <a:camera prst="orthographicFront"/>
            <a:lightRig rig="threePt" dir="t"/>
          </a:scene3d>
        </p:grpSpPr>
        <p:sp>
          <p:nvSpPr>
            <p:cNvPr id="17" name="Rectangle 16"/>
            <p:cNvSpPr/>
            <p:nvPr/>
          </p:nvSpPr>
          <p:spPr>
            <a:xfrm>
              <a:off x="0" y="0"/>
              <a:ext cx="10922790" cy="1872000"/>
            </a:xfrm>
            <a:prstGeom prst="rect">
              <a:avLst/>
            </a:prstGeom>
            <a:solidFill>
              <a:schemeClr val="accent1">
                <a:lumMod val="75000"/>
              </a:schemeClr>
            </a:solidFill>
            <a:ln>
              <a:no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8" name="Rectangle 17"/>
            <p:cNvSpPr/>
            <p:nvPr/>
          </p:nvSpPr>
          <p:spPr>
            <a:xfrm>
              <a:off x="0" y="0"/>
              <a:ext cx="10922790" cy="187200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a:t>DESCRIPTION OF WORK </a:t>
              </a:r>
            </a:p>
          </p:txBody>
        </p:sp>
      </p:grpSp>
      <p:sp>
        <p:nvSpPr>
          <p:cNvPr id="35" name="Rectangle 34"/>
          <p:cNvSpPr/>
          <p:nvPr/>
        </p:nvSpPr>
        <p:spPr>
          <a:xfrm>
            <a:off x="1778456" y="2514600"/>
            <a:ext cx="10058400" cy="6001972"/>
          </a:xfrm>
          <a:prstGeom prst="rect">
            <a:avLst/>
          </a:prstGeom>
          <a:solidFill>
            <a:schemeClr val="accent4">
              <a:lumMod val="60000"/>
              <a:lumOff val="40000"/>
              <a:alpha val="90000"/>
            </a:schemeClr>
          </a:solidFill>
          <a:ln>
            <a:noFill/>
          </a:ln>
          <a:scene3d>
            <a:camera prst="orthographicFront"/>
            <a:lightRig rig="threePt" dir="t"/>
          </a:scene3d>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82880" tIns="182880" rIns="228600" bIns="182880" numCol="1" spcCol="1270" anchor="ctr" anchorCtr="0">
            <a:noAutofit/>
          </a:bodyPr>
          <a:lstStyle/>
          <a:p>
            <a:pPr lvl="0"/>
            <a:endParaRPr lang="en-US" dirty="0">
              <a:solidFill>
                <a:schemeClr val="tx1"/>
              </a:solidFill>
            </a:endParaRPr>
          </a:p>
          <a:p>
            <a:pPr lvl="0"/>
            <a:r>
              <a:rPr lang="en-US" sz="2800" dirty="0">
                <a:solidFill>
                  <a:schemeClr val="tx1"/>
                </a:solidFill>
              </a:rPr>
              <a:t>(14) Provide two temporary toilet trailers from the start of the construction to substantial completion of the work. There are only two locations suitable for the temporary toilet trailers as shown on the drawings. Toilets to be connected to the existing water, sewer and power available on site.  Showers are not required.  However, at least one ADA compliant, standalone unisex toilet must be provided with an accessible ADA ramp.</a:t>
            </a:r>
          </a:p>
          <a:p>
            <a:pPr lvl="0"/>
            <a:endParaRPr lang="en-US" sz="2800" dirty="0">
              <a:solidFill>
                <a:schemeClr val="tx1"/>
              </a:solidFill>
            </a:endParaRPr>
          </a:p>
          <a:p>
            <a:pPr lvl="0"/>
            <a:endParaRPr lang="en-US" sz="2800" dirty="0">
              <a:solidFill>
                <a:schemeClr val="tx1"/>
              </a:solidFill>
            </a:endParaRPr>
          </a:p>
          <a:p>
            <a:pPr lvl="0"/>
            <a:r>
              <a:rPr lang="en-US" sz="2800" dirty="0">
                <a:solidFill>
                  <a:schemeClr val="tx1"/>
                </a:solidFill>
              </a:rPr>
              <a:t>(15)	 Other work as shown in the plans and specs.</a:t>
            </a:r>
          </a:p>
        </p:txBody>
      </p:sp>
      <p:pic>
        <p:nvPicPr>
          <p:cNvPr id="22" name="Picture 21">
            <a:extLst>
              <a:ext uri="{FF2B5EF4-FFF2-40B4-BE49-F238E27FC236}">
                <a16:creationId xmlns:a16="http://schemas.microsoft.com/office/drawing/2014/main" id="{09BDC721-DEC5-493E-A3DB-D9D39FDD3E27}"/>
              </a:ext>
            </a:extLst>
          </p:cNvPr>
          <p:cNvPicPr>
            <a:picLocks noChangeAspect="1"/>
          </p:cNvPicPr>
          <p:nvPr/>
        </p:nvPicPr>
        <p:blipFill>
          <a:blip r:embed="rId4"/>
          <a:stretch>
            <a:fillRect/>
          </a:stretch>
        </p:blipFill>
        <p:spPr>
          <a:xfrm>
            <a:off x="9947910" y="8223250"/>
            <a:ext cx="2231329" cy="938865"/>
          </a:xfrm>
          <a:prstGeom prst="rect">
            <a:avLst/>
          </a:prstGeom>
        </p:spPr>
      </p:pic>
    </p:spTree>
    <p:extLst>
      <p:ext uri="{BB962C8B-B14F-4D97-AF65-F5344CB8AC3E}">
        <p14:creationId xmlns:p14="http://schemas.microsoft.com/office/powerpoint/2010/main" val="3781310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Questions and Answers</a:t>
            </a:r>
            <a:endParaRPr lang="en-US" sz="7900" dirty="0">
              <a:solidFill>
                <a:schemeClr val="bg1"/>
              </a:solidFill>
              <a:effectLst>
                <a:outerShdw blurRad="38100" dist="38100" dir="2700000" algn="tl">
                  <a:srgbClr val="000000">
                    <a:alpha val="43137"/>
                  </a:srgbClr>
                </a:outerShdw>
              </a:effectLst>
            </a:endParaRPr>
          </a:p>
        </p:txBody>
      </p:sp>
      <p:sp>
        <p:nvSpPr>
          <p:cNvPr id="18" name="Rectangle 2"/>
          <p:cNvSpPr txBox="1">
            <a:spLocks noChangeArrowheads="1"/>
          </p:cNvSpPr>
          <p:nvPr/>
        </p:nvSpPr>
        <p:spPr>
          <a:xfrm>
            <a:off x="2514600" y="3213418"/>
            <a:ext cx="7848600" cy="2837815"/>
          </a:xfrm>
          <a:prstGeom prst="rect">
            <a:avLst/>
          </a:prstGeom>
          <a:scene3d>
            <a:camera prst="orthographicFront"/>
            <a:lightRig rig="threePt" dir="t"/>
          </a:scene3d>
          <a:sp3d>
            <a:bevelT/>
          </a:sp3d>
        </p:spPr>
        <p:txBody>
          <a:bodyPr vert="horz" lIns="91440" tIns="45720" rIns="91440" bIns="45720" rtlCol="0" anchor="ctr">
            <a:noAutofit/>
            <a:sp3d extrusionH="57150">
              <a:bevelT w="38100" h="38100"/>
            </a:sp3d>
          </a:bodyPr>
          <a:lstStyle>
            <a:defPPr>
              <a:defRPr lang="en-US"/>
            </a:defPPr>
            <a:lvl1pPr algn="ctr" defTabSz="914400" eaLnBrk="1" fontAlgn="auto" latinLnBrk="0" hangingPunct="1">
              <a:lnSpc>
                <a:spcPct val="90000"/>
              </a:lnSpc>
              <a:spcAft>
                <a:spcPts val="0"/>
              </a:spcAft>
              <a:buSzPct val="70000"/>
              <a:buNone/>
              <a:defRPr sz="4800">
                <a:solidFill>
                  <a:srgbClr val="FFC000"/>
                </a:solidFill>
                <a:effectLst/>
                <a:ea typeface="+mj-ea"/>
                <a:cs typeface="+mj-cs"/>
              </a:defRPr>
            </a:lvl1pPr>
          </a:lstStyle>
          <a:p>
            <a:endParaRPr lang="en-US" sz="6600" dirty="0"/>
          </a:p>
        </p:txBody>
      </p:sp>
      <p:pic>
        <p:nvPicPr>
          <p:cNvPr id="23" name="Picture 22"/>
          <p:cNvPicPr>
            <a:picLocks noChangeAspect="1"/>
          </p:cNvPicPr>
          <p:nvPr/>
        </p:nvPicPr>
        <p:blipFill>
          <a:blip r:embed="rId3"/>
          <a:stretch>
            <a:fillRect/>
          </a:stretch>
        </p:blipFill>
        <p:spPr>
          <a:xfrm>
            <a:off x="9947910" y="8223250"/>
            <a:ext cx="2231329" cy="938865"/>
          </a:xfrm>
          <a:prstGeom prst="rect">
            <a:avLst/>
          </a:prstGeom>
        </p:spPr>
      </p:pic>
      <p:grpSp>
        <p:nvGrpSpPr>
          <p:cNvPr id="24" name="Group - Fram"/>
          <p:cNvGrpSpPr/>
          <p:nvPr/>
        </p:nvGrpSpPr>
        <p:grpSpPr>
          <a:xfrm>
            <a:off x="152400" y="152400"/>
            <a:ext cx="11887200" cy="8869680"/>
            <a:chOff x="152400" y="152400"/>
            <a:chExt cx="11887200" cy="8869680"/>
          </a:xfrm>
        </p:grpSpPr>
        <p:sp>
          <p:nvSpPr>
            <p:cNvPr id="25"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p:cNvGrpSpPr/>
          <p:nvPr/>
        </p:nvGrpSpPr>
        <p:grpSpPr>
          <a:xfrm>
            <a:off x="1092656" y="8326922"/>
            <a:ext cx="731520" cy="731520"/>
            <a:chOff x="114804" y="7315200"/>
            <a:chExt cx="731520" cy="731520"/>
          </a:xfrm>
        </p:grpSpPr>
        <p:sp>
          <p:nvSpPr>
            <p:cNvPr id="35" name="Oval 34">
              <a:hlinkClick r:id="rId4"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6" name="Donut 35"/>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 name="Rectangle 1">
            <a:extLst>
              <a:ext uri="{FF2B5EF4-FFF2-40B4-BE49-F238E27FC236}">
                <a16:creationId xmlns:a16="http://schemas.microsoft.com/office/drawing/2014/main" id="{45250CBA-CD99-40DE-B3AA-F2416F5214D8}"/>
              </a:ext>
            </a:extLst>
          </p:cNvPr>
          <p:cNvSpPr/>
          <p:nvPr/>
        </p:nvSpPr>
        <p:spPr>
          <a:xfrm>
            <a:off x="3048000" y="2309842"/>
            <a:ext cx="8153400" cy="3970318"/>
          </a:xfrm>
          <a:prstGeom prst="rect">
            <a:avLst/>
          </a:prstGeom>
        </p:spPr>
        <p:txBody>
          <a:bodyPr wrap="square">
            <a:spAutoFit/>
          </a:bodyPr>
          <a:lstStyle/>
          <a:p>
            <a:pPr lvl="0"/>
            <a:r>
              <a:rPr lang="en-US" sz="3600" dirty="0">
                <a:solidFill>
                  <a:prstClr val="black"/>
                </a:solidFill>
              </a:rPr>
              <a:t>The questions and answers will not be included in the minutes. If you need a formal response to your inquiry, please email your questions to: </a:t>
            </a:r>
            <a:r>
              <a:rPr lang="en-US" sz="3600" i="1" dirty="0">
                <a:solidFill>
                  <a:srgbClr val="FF0000"/>
                </a:solidFill>
              </a:rPr>
              <a:t>cathy.clegg@vta.org </a:t>
            </a:r>
          </a:p>
          <a:p>
            <a:pPr lvl="0"/>
            <a:r>
              <a:rPr lang="en-US" sz="3600" dirty="0">
                <a:solidFill>
                  <a:prstClr val="black"/>
                </a:solidFill>
              </a:rPr>
              <a:t>We will publish the responses at the VTA website.</a:t>
            </a:r>
          </a:p>
        </p:txBody>
      </p:sp>
    </p:spTree>
    <p:extLst>
      <p:ext uri="{BB962C8B-B14F-4D97-AF65-F5344CB8AC3E}">
        <p14:creationId xmlns:p14="http://schemas.microsoft.com/office/powerpoint/2010/main" val="353328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Agenda of Meeting </a:t>
            </a:r>
            <a:endParaRPr lang="en-US" sz="7200" dirty="0">
              <a:solidFill>
                <a:schemeClr val="bg1"/>
              </a:solidFill>
              <a:effectLst>
                <a:outerShdw blurRad="38100" dist="38100" dir="2700000" algn="tl">
                  <a:srgbClr val="000000">
                    <a:alpha val="43137"/>
                  </a:srgbClr>
                </a:outerShdw>
              </a:effectLst>
            </a:endParaRPr>
          </a:p>
        </p:txBody>
      </p:sp>
      <p:graphicFrame>
        <p:nvGraphicFramePr>
          <p:cNvPr id="21" name="Content Placeholder 6"/>
          <p:cNvGraphicFramePr>
            <a:graphicFrameLocks noGrp="1"/>
          </p:cNvGraphicFramePr>
          <p:nvPr>
            <p:ph idx="1"/>
            <p:extLst>
              <p:ext uri="{D42A27DB-BD31-4B8C-83A1-F6EECF244321}">
                <p14:modId xmlns:p14="http://schemas.microsoft.com/office/powerpoint/2010/main" val="1174389020"/>
              </p:ext>
            </p:extLst>
          </p:nvPr>
        </p:nvGraphicFramePr>
        <p:xfrm>
          <a:off x="2438400" y="1676400"/>
          <a:ext cx="4114800"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9" name="Picture 18"/>
          <p:cNvPicPr>
            <a:picLocks noChangeAspect="1"/>
          </p:cNvPicPr>
          <p:nvPr/>
        </p:nvPicPr>
        <p:blipFill>
          <a:blip r:embed="rId8"/>
          <a:stretch>
            <a:fillRect/>
          </a:stretch>
        </p:blipFill>
        <p:spPr>
          <a:xfrm>
            <a:off x="9947910" y="8223250"/>
            <a:ext cx="2231329" cy="938865"/>
          </a:xfrm>
          <a:prstGeom prst="rect">
            <a:avLst/>
          </a:prstGeom>
        </p:spPr>
      </p:pic>
      <p:grpSp>
        <p:nvGrpSpPr>
          <p:cNvPr id="20" name="Group - Fram"/>
          <p:cNvGrpSpPr/>
          <p:nvPr/>
        </p:nvGrpSpPr>
        <p:grpSpPr>
          <a:xfrm>
            <a:off x="152400" y="152400"/>
            <a:ext cx="11887200" cy="8869680"/>
            <a:chOff x="152400" y="152400"/>
            <a:chExt cx="11887200" cy="8869680"/>
          </a:xfrm>
        </p:grpSpPr>
        <p:sp>
          <p:nvSpPr>
            <p:cNvPr id="23"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18" name="Content Placeholder 6"/>
          <p:cNvGraphicFramePr>
            <a:graphicFrameLocks/>
          </p:cNvGraphicFramePr>
          <p:nvPr>
            <p:extLst>
              <p:ext uri="{D42A27DB-BD31-4B8C-83A1-F6EECF244321}">
                <p14:modId xmlns:p14="http://schemas.microsoft.com/office/powerpoint/2010/main" val="1844753074"/>
              </p:ext>
            </p:extLst>
          </p:nvPr>
        </p:nvGraphicFramePr>
        <p:xfrm>
          <a:off x="6705600" y="1676400"/>
          <a:ext cx="2971800" cy="64008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4505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1000"/>
                                        <p:tgtEl>
                                          <p:spTgt spid="21"/>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up)">
                                      <p:cBhvr>
                                        <p:cTn id="1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1" grpId="0">
        <p:bldAsOne/>
      </p:bldGraphic>
      <p:bldGraphic spid="18"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VTA Point of Contact</a:t>
            </a:r>
            <a:endParaRPr lang="en-US" sz="7200" dirty="0">
              <a:solidFill>
                <a:schemeClr val="bg1"/>
              </a:solidFill>
              <a:effectLst>
                <a:outerShdw blurRad="38100" dist="38100" dir="2700000" algn="tl">
                  <a:srgbClr val="000000">
                    <a:alpha val="43137"/>
                  </a:srgbClr>
                </a:outerShdw>
              </a:effectLst>
            </a:endParaRPr>
          </a:p>
        </p:txBody>
      </p:sp>
      <p:graphicFrame>
        <p:nvGraphicFramePr>
          <p:cNvPr id="20" name="Diagram 19"/>
          <p:cNvGraphicFramePr/>
          <p:nvPr>
            <p:extLst>
              <p:ext uri="{D42A27DB-BD31-4B8C-83A1-F6EECF244321}">
                <p14:modId xmlns:p14="http://schemas.microsoft.com/office/powerpoint/2010/main" val="4163775914"/>
              </p:ext>
            </p:extLst>
          </p:nvPr>
        </p:nvGraphicFramePr>
        <p:xfrm>
          <a:off x="1447800" y="1828801"/>
          <a:ext cx="10114339" cy="58580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1092656" y="8326922"/>
            <a:ext cx="731520" cy="731520"/>
            <a:chOff x="114804" y="7315200"/>
            <a:chExt cx="731520" cy="731520"/>
          </a:xfrm>
        </p:grpSpPr>
        <p:sp>
          <p:nvSpPr>
            <p:cNvPr id="3" name="Oval 2">
              <a:hlinkClick r:id="rId8"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5" name="Donut 4"/>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21" name="Picture 20"/>
          <p:cNvPicPr>
            <a:picLocks noChangeAspect="1"/>
          </p:cNvPicPr>
          <p:nvPr/>
        </p:nvPicPr>
        <p:blipFill>
          <a:blip r:embed="rId9"/>
          <a:stretch>
            <a:fillRect/>
          </a:stretch>
        </p:blipFill>
        <p:spPr>
          <a:xfrm>
            <a:off x="9947910" y="8223250"/>
            <a:ext cx="2231329" cy="938865"/>
          </a:xfrm>
          <a:prstGeom prst="rect">
            <a:avLst/>
          </a:prstGeom>
        </p:spPr>
      </p:pic>
      <p:grpSp>
        <p:nvGrpSpPr>
          <p:cNvPr id="22" name="Group - Fram"/>
          <p:cNvGrpSpPr/>
          <p:nvPr/>
        </p:nvGrpSpPr>
        <p:grpSpPr>
          <a:xfrm>
            <a:off x="152400" y="152400"/>
            <a:ext cx="11887200" cy="8869680"/>
            <a:chOff x="152400" y="152400"/>
            <a:chExt cx="11887200" cy="8869680"/>
          </a:xfrm>
        </p:grpSpPr>
        <p:sp>
          <p:nvSpPr>
            <p:cNvPr id="23"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160798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Addenda and Q&amp;A Sets</a:t>
            </a:r>
            <a:endParaRPr lang="en-US" sz="7200" dirty="0">
              <a:solidFill>
                <a:schemeClr val="bg1"/>
              </a:solidFill>
              <a:effectLst>
                <a:outerShdw blurRad="38100" dist="38100" dir="2700000" algn="tl">
                  <a:srgbClr val="000000">
                    <a:alpha val="43137"/>
                  </a:srgbClr>
                </a:outerShdw>
              </a:effectLst>
            </a:endParaRPr>
          </a:p>
        </p:txBody>
      </p:sp>
      <p:graphicFrame>
        <p:nvGraphicFramePr>
          <p:cNvPr id="22" name="Diagram 21"/>
          <p:cNvGraphicFramePr/>
          <p:nvPr>
            <p:extLst>
              <p:ext uri="{D42A27DB-BD31-4B8C-83A1-F6EECF244321}">
                <p14:modId xmlns:p14="http://schemas.microsoft.com/office/powerpoint/2010/main" val="2770267637"/>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p:cNvPicPr>
            <a:picLocks noChangeAspect="1"/>
          </p:cNvPicPr>
          <p:nvPr/>
        </p:nvPicPr>
        <p:blipFill>
          <a:blip r:embed="rId8"/>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903307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Bid Opening</a:t>
            </a:r>
            <a:endParaRPr lang="en-US" sz="7200" dirty="0">
              <a:solidFill>
                <a:schemeClr val="bg1"/>
              </a:solidFill>
              <a:effectLst>
                <a:outerShdw blurRad="38100" dist="38100" dir="2700000" algn="tl">
                  <a:srgbClr val="000000">
                    <a:alpha val="43137"/>
                  </a:srgbClr>
                </a:outerShdw>
              </a:effectLst>
            </a:endParaRPr>
          </a:p>
        </p:txBody>
      </p:sp>
      <p:graphicFrame>
        <p:nvGraphicFramePr>
          <p:cNvPr id="22" name="Diagram 21"/>
          <p:cNvGraphicFramePr/>
          <p:nvPr>
            <p:extLst>
              <p:ext uri="{D42A27DB-BD31-4B8C-83A1-F6EECF244321}">
                <p14:modId xmlns:p14="http://schemas.microsoft.com/office/powerpoint/2010/main" val="2185659453"/>
              </p:ext>
            </p:extLst>
          </p:nvPr>
        </p:nvGraphicFramePr>
        <p:xfrm>
          <a:off x="731520" y="1463040"/>
          <a:ext cx="11430000" cy="6949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p:cNvPicPr>
            <a:picLocks noChangeAspect="1"/>
          </p:cNvPicPr>
          <p:nvPr/>
        </p:nvPicPr>
        <p:blipFill>
          <a:blip r:embed="rId8"/>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698753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Contractual Requirements</a:t>
            </a:r>
            <a:endParaRPr lang="en-US" sz="7200" dirty="0">
              <a:solidFill>
                <a:schemeClr val="bg1"/>
              </a:solidFill>
              <a:effectLst>
                <a:outerShdw blurRad="38100" dist="38100" dir="2700000" algn="tl">
                  <a:srgbClr val="000000">
                    <a:alpha val="43137"/>
                  </a:srgbClr>
                </a:outerShdw>
              </a:effectLst>
            </a:endParaRPr>
          </a:p>
        </p:txBody>
      </p:sp>
      <p:graphicFrame>
        <p:nvGraphicFramePr>
          <p:cNvPr id="22" name="Diagram 21"/>
          <p:cNvGraphicFramePr/>
          <p:nvPr>
            <p:extLst>
              <p:ext uri="{D42A27DB-BD31-4B8C-83A1-F6EECF244321}">
                <p14:modId xmlns:p14="http://schemas.microsoft.com/office/powerpoint/2010/main" val="2837664655"/>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p:cNvPicPr>
            <a:picLocks noChangeAspect="1"/>
          </p:cNvPicPr>
          <p:nvPr/>
        </p:nvPicPr>
        <p:blipFill>
          <a:blip r:embed="rId8"/>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p:nvGrpSpPr>
        <p:grpSpPr>
          <a:xfrm>
            <a:off x="1092656" y="8326922"/>
            <a:ext cx="731520" cy="731520"/>
            <a:chOff x="114804" y="7315200"/>
            <a:chExt cx="731520" cy="731520"/>
          </a:xfrm>
        </p:grpSpPr>
        <p:sp>
          <p:nvSpPr>
            <p:cNvPr id="33" name="Oval 32">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4" name="Donut 33"/>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822283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License Requirements</a:t>
            </a:r>
            <a:endParaRPr lang="en-US" sz="7200" dirty="0">
              <a:solidFill>
                <a:schemeClr val="bg1"/>
              </a:solidFill>
              <a:effectLst>
                <a:outerShdw blurRad="38100" dist="38100" dir="2700000" algn="tl">
                  <a:srgbClr val="000000">
                    <a:alpha val="43137"/>
                  </a:srgbClr>
                </a:outerShdw>
              </a:effectLst>
            </a:endParaRPr>
          </a:p>
        </p:txBody>
      </p:sp>
      <p:graphicFrame>
        <p:nvGraphicFramePr>
          <p:cNvPr id="18" name="Diagram 17"/>
          <p:cNvGraphicFramePr/>
          <p:nvPr>
            <p:extLst>
              <p:ext uri="{D42A27DB-BD31-4B8C-83A1-F6EECF244321}">
                <p14:modId xmlns:p14="http://schemas.microsoft.com/office/powerpoint/2010/main" val="246105354"/>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2" name="Picture 21"/>
          <p:cNvPicPr>
            <a:picLocks noChangeAspect="1"/>
          </p:cNvPicPr>
          <p:nvPr/>
        </p:nvPicPr>
        <p:blipFill>
          <a:blip r:embed="rId8"/>
          <a:stretch>
            <a:fillRect/>
          </a:stretch>
        </p:blipFill>
        <p:spPr>
          <a:xfrm>
            <a:off x="9947910" y="8223250"/>
            <a:ext cx="2231329" cy="938865"/>
          </a:xfrm>
          <a:prstGeom prst="rect">
            <a:avLst/>
          </a:prstGeom>
        </p:spPr>
      </p:pic>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3" name="Group 32"/>
          <p:cNvGrpSpPr/>
          <p:nvPr/>
        </p:nvGrpSpPr>
        <p:grpSpPr>
          <a:xfrm>
            <a:off x="1092656" y="8326922"/>
            <a:ext cx="731520" cy="731520"/>
            <a:chOff x="114804" y="7315200"/>
            <a:chExt cx="731520" cy="731520"/>
          </a:xfrm>
        </p:grpSpPr>
        <p:sp>
          <p:nvSpPr>
            <p:cNvPr id="34" name="Oval 33">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5" name="Donut 34"/>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2530914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66800" y="76200"/>
            <a:ext cx="10972800" cy="914400"/>
          </a:xfrm>
          <a:scene3d>
            <a:camera prst="orthographicFront"/>
            <a:lightRig rig="threePt" dir="t"/>
          </a:scene3d>
          <a:sp3d>
            <a:bevelT/>
          </a:sp3d>
        </p:spPr>
        <p:txBody>
          <a:bodyPr>
            <a:noAutofit/>
            <a:sp3d extrusionH="57150">
              <a:bevelT w="38100" h="38100"/>
            </a:sp3d>
          </a:bodyPr>
          <a:lstStyle/>
          <a:p>
            <a:pPr marL="627063" indent="-627063">
              <a:buSzPct val="70000"/>
              <a:buFont typeface="Wingdings" panose="05000000000000000000" pitchFamily="2" charset="2"/>
              <a:buChar char="Ø"/>
              <a:defRPr/>
            </a:pPr>
            <a:r>
              <a:rPr lang="en-US" sz="7200" dirty="0">
                <a:solidFill>
                  <a:schemeClr val="bg1"/>
                </a:solidFill>
                <a:effectLst>
                  <a:outerShdw blurRad="38100" dist="38100" dir="2700000" algn="tl">
                    <a:srgbClr val="000000">
                      <a:alpha val="43137"/>
                    </a:srgbClr>
                  </a:outerShdw>
                </a:effectLst>
                <a:latin typeface="Times New Roman" charset="0"/>
              </a:rPr>
              <a:t> Bid Forms</a:t>
            </a:r>
            <a:endParaRPr lang="en-US" sz="7200" dirty="0">
              <a:solidFill>
                <a:schemeClr val="bg1"/>
              </a:solidFill>
              <a:effectLst>
                <a:outerShdw blurRad="38100" dist="38100" dir="2700000" algn="tl">
                  <a:srgbClr val="000000">
                    <a:alpha val="43137"/>
                  </a:srgbClr>
                </a:outerShdw>
              </a:effectLst>
            </a:endParaRPr>
          </a:p>
        </p:txBody>
      </p:sp>
      <p:graphicFrame>
        <p:nvGraphicFramePr>
          <p:cNvPr id="19" name="Diagram 18"/>
          <p:cNvGraphicFramePr/>
          <p:nvPr>
            <p:extLst>
              <p:ext uri="{D42A27DB-BD31-4B8C-83A1-F6EECF244321}">
                <p14:modId xmlns:p14="http://schemas.microsoft.com/office/powerpoint/2010/main" val="93106600"/>
              </p:ext>
            </p:extLst>
          </p:nvPr>
        </p:nvGraphicFramePr>
        <p:xfrm>
          <a:off x="1005840" y="1463040"/>
          <a:ext cx="109728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3" name="Group - Fram"/>
          <p:cNvGrpSpPr/>
          <p:nvPr/>
        </p:nvGrpSpPr>
        <p:grpSpPr>
          <a:xfrm>
            <a:off x="152400" y="152400"/>
            <a:ext cx="11887200" cy="8869680"/>
            <a:chOff x="152400" y="152400"/>
            <a:chExt cx="11887200" cy="8869680"/>
          </a:xfrm>
        </p:grpSpPr>
        <p:sp>
          <p:nvSpPr>
            <p:cNvPr id="24" name="Freeform2"/>
            <p:cNvSpPr/>
            <p:nvPr/>
          </p:nvSpPr>
          <p:spPr>
            <a:xfrm>
              <a:off x="152400" y="1219200"/>
              <a:ext cx="11887200" cy="182880"/>
            </a:xfrm>
            <a:custGeom>
              <a:avLst/>
              <a:gdLst>
                <a:gd name="connsiteX0" fmla="*/ 45720 w 11612880"/>
                <a:gd name="connsiteY0" fmla="*/ 45720 h 182880"/>
                <a:gd name="connsiteX1" fmla="*/ 45720 w 11612880"/>
                <a:gd name="connsiteY1" fmla="*/ 137160 h 182880"/>
                <a:gd name="connsiteX2" fmla="*/ 11567160 w 11612880"/>
                <a:gd name="connsiteY2" fmla="*/ 137160 h 182880"/>
                <a:gd name="connsiteX3" fmla="*/ 11567160 w 11612880"/>
                <a:gd name="connsiteY3" fmla="*/ 45720 h 182880"/>
                <a:gd name="connsiteX4" fmla="*/ 0 w 11612880"/>
                <a:gd name="connsiteY4" fmla="*/ 0 h 182880"/>
                <a:gd name="connsiteX5" fmla="*/ 11612880 w 11612880"/>
                <a:gd name="connsiteY5" fmla="*/ 0 h 182880"/>
                <a:gd name="connsiteX6" fmla="*/ 11612880 w 11612880"/>
                <a:gd name="connsiteY6" fmla="*/ 182880 h 182880"/>
                <a:gd name="connsiteX7" fmla="*/ 0 w 1161288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12880" h="182880">
                  <a:moveTo>
                    <a:pt x="45720" y="45720"/>
                  </a:moveTo>
                  <a:lnTo>
                    <a:pt x="45720" y="137160"/>
                  </a:lnTo>
                  <a:lnTo>
                    <a:pt x="11567160" y="137160"/>
                  </a:lnTo>
                  <a:lnTo>
                    <a:pt x="11567160" y="45720"/>
                  </a:lnTo>
                  <a:close/>
                  <a:moveTo>
                    <a:pt x="0" y="0"/>
                  </a:moveTo>
                  <a:lnTo>
                    <a:pt x="11612880" y="0"/>
                  </a:lnTo>
                  <a:lnTo>
                    <a:pt x="11612880" y="182880"/>
                  </a:lnTo>
                  <a:lnTo>
                    <a:pt x="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1"/>
            <p:cNvSpPr/>
            <p:nvPr/>
          </p:nvSpPr>
          <p:spPr>
            <a:xfrm rot="5400000">
              <a:off x="-3629432" y="4495800"/>
              <a:ext cx="8869680" cy="182880"/>
            </a:xfrm>
            <a:custGeom>
              <a:avLst/>
              <a:gdLst>
                <a:gd name="connsiteX0" fmla="*/ 45720 w 8138160"/>
                <a:gd name="connsiteY0" fmla="*/ 137160 h 182880"/>
                <a:gd name="connsiteX1" fmla="*/ 8092440 w 8138160"/>
                <a:gd name="connsiteY1" fmla="*/ 137160 h 182880"/>
                <a:gd name="connsiteX2" fmla="*/ 8092440 w 8138160"/>
                <a:gd name="connsiteY2" fmla="*/ 45720 h 182880"/>
                <a:gd name="connsiteX3" fmla="*/ 45720 w 8138160"/>
                <a:gd name="connsiteY3" fmla="*/ 45720 h 182880"/>
                <a:gd name="connsiteX4" fmla="*/ 0 w 8138160"/>
                <a:gd name="connsiteY4" fmla="*/ 182880 h 182880"/>
                <a:gd name="connsiteX5" fmla="*/ 0 w 8138160"/>
                <a:gd name="connsiteY5" fmla="*/ 0 h 182880"/>
                <a:gd name="connsiteX6" fmla="*/ 8138160 w 8138160"/>
                <a:gd name="connsiteY6" fmla="*/ 0 h 182880"/>
                <a:gd name="connsiteX7" fmla="*/ 8138160 w 8138160"/>
                <a:gd name="connsiteY7" fmla="*/ 182880 h 18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38160" h="182880">
                  <a:moveTo>
                    <a:pt x="45720" y="137160"/>
                  </a:moveTo>
                  <a:lnTo>
                    <a:pt x="8092440" y="137160"/>
                  </a:lnTo>
                  <a:lnTo>
                    <a:pt x="8092440" y="45720"/>
                  </a:lnTo>
                  <a:lnTo>
                    <a:pt x="45720" y="45720"/>
                  </a:lnTo>
                  <a:close/>
                  <a:moveTo>
                    <a:pt x="0" y="182880"/>
                  </a:moveTo>
                  <a:lnTo>
                    <a:pt x="0" y="0"/>
                  </a:lnTo>
                  <a:lnTo>
                    <a:pt x="8138160" y="0"/>
                  </a:lnTo>
                  <a:lnTo>
                    <a:pt x="8138160" y="182880"/>
                  </a:lnTo>
                  <a:close/>
                </a:path>
              </a:pathLst>
            </a:custGeom>
            <a:gradFill flip="none" rotWithShape="1">
              <a:gsLst>
                <a:gs pos="100000">
                  <a:srgbClr val="075994"/>
                </a:gs>
                <a:gs pos="0">
                  <a:srgbClr val="43C0F4"/>
                </a:gs>
              </a:gsLst>
              <a:lin ang="10800000" scaled="1"/>
              <a:tileRect/>
            </a:gra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nut1"/>
            <p:cNvSpPr/>
            <p:nvPr/>
          </p:nvSpPr>
          <p:spPr>
            <a:xfrm>
              <a:off x="476729" y="990600"/>
              <a:ext cx="640080" cy="640080"/>
            </a:xfrm>
            <a:prstGeom prst="donut">
              <a:avLst>
                <a:gd name="adj" fmla="val 6795"/>
              </a:avLst>
            </a:prstGeom>
            <a:solidFill>
              <a:srgbClr val="075994"/>
            </a:solidFill>
            <a:ln>
              <a:noFill/>
            </a:ln>
            <a:effectLst>
              <a:glow rad="127000">
                <a:schemeClr val="bg1">
                  <a:alpha val="50000"/>
                </a:schemeClr>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2"/>
            <p:cNvSpPr/>
            <p:nvPr/>
          </p:nvSpPr>
          <p:spPr>
            <a:xfrm>
              <a:off x="234950" y="1288669"/>
              <a:ext cx="11731752" cy="45720"/>
            </a:xfrm>
            <a:prstGeom prst="rect">
              <a:avLst/>
            </a:prstGeom>
            <a:gradFill flip="none" rotWithShape="1">
              <a:gsLst>
                <a:gs pos="100000">
                  <a:srgbClr val="43C0F4"/>
                </a:gs>
                <a:gs pos="0">
                  <a:srgbClr val="075994"/>
                </a:gs>
              </a:gsLst>
              <a:lin ang="108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1"/>
            <p:cNvSpPr/>
            <p:nvPr/>
          </p:nvSpPr>
          <p:spPr>
            <a:xfrm>
              <a:off x="784225" y="228600"/>
              <a:ext cx="45719" cy="8732520"/>
            </a:xfrm>
            <a:prstGeom prst="rect">
              <a:avLst/>
            </a:prstGeom>
            <a:gradFill flip="none" rotWithShape="1">
              <a:gsLst>
                <a:gs pos="100000">
                  <a:srgbClr val="43C0F4"/>
                </a:gs>
                <a:gs pos="0">
                  <a:srgbClr val="075994"/>
                </a:gs>
              </a:gsLst>
              <a:lin ang="16200000" scaled="1"/>
              <a:tileRect/>
            </a:gradFill>
            <a:ln>
              <a:noFill/>
            </a:ln>
            <a:effectLst>
              <a:glow rad="50800">
                <a:schemeClr val="bg1"/>
              </a:glow>
            </a:effectLst>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1"/>
            <p:cNvSpPr/>
            <p:nvPr/>
          </p:nvSpPr>
          <p:spPr>
            <a:xfrm>
              <a:off x="518160" y="1032892"/>
              <a:ext cx="557784" cy="557784"/>
            </a:xfrm>
            <a:prstGeom prst="ellipse">
              <a:avLst/>
            </a:prstGeom>
            <a:solidFill>
              <a:schemeClr val="bg1"/>
            </a:solidFill>
            <a:ln>
              <a:noFill/>
            </a:ln>
            <a:scene3d>
              <a:camera prst="orthographicFront"/>
              <a:lightRig rig="threePt" dir="t"/>
            </a:scene3d>
            <a:sp3d>
              <a:bevelT w="26035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
            <p:cNvSpPr/>
            <p:nvPr/>
          </p:nvSpPr>
          <p:spPr>
            <a:xfrm>
              <a:off x="792048" y="1204847"/>
              <a:ext cx="233236" cy="208568"/>
            </a:xfrm>
            <a:custGeom>
              <a:avLst/>
              <a:gdLst>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578376 w 2734417"/>
                <a:gd name="connsiteY26" fmla="*/ 1235934 h 2409814"/>
                <a:gd name="connsiteX27" fmla="*/ 698240 w 2734417"/>
                <a:gd name="connsiteY27" fmla="*/ 1184656 h 2409814"/>
                <a:gd name="connsiteX28" fmla="*/ 1061833 w 2734417"/>
                <a:gd name="connsiteY28" fmla="*/ 1061594 h 2409814"/>
                <a:gd name="connsiteX29" fmla="*/ 1225380 w 2734417"/>
                <a:gd name="connsiteY29" fmla="*/ 1021204 h 2409814"/>
                <a:gd name="connsiteX30" fmla="*/ 1256748 w 2734417"/>
                <a:gd name="connsiteY30" fmla="*/ 985741 h 2409814"/>
                <a:gd name="connsiteX31" fmla="*/ 1328781 w 2734417"/>
                <a:gd name="connsiteY31" fmla="*/ 894063 h 2409814"/>
                <a:gd name="connsiteX32" fmla="*/ 1357356 w 2734417"/>
                <a:gd name="connsiteY32" fmla="*/ 822626 h 2409814"/>
                <a:gd name="connsiteX33" fmla="*/ 1295444 w 2734417"/>
                <a:gd name="connsiteY33" fmla="*/ 751188 h 2409814"/>
                <a:gd name="connsiteX34" fmla="*/ 814431 w 2734417"/>
                <a:gd name="connsiteY34" fmla="*/ 746426 h 2409814"/>
                <a:gd name="connsiteX35" fmla="*/ 852531 w 2734417"/>
                <a:gd name="connsiteY35" fmla="*/ 667845 h 2409814"/>
                <a:gd name="connsiteX36" fmla="*/ 916825 w 2734417"/>
                <a:gd name="connsiteY36" fmla="*/ 503538 h 2409814"/>
                <a:gd name="connsiteX37" fmla="*/ 940638 w 2734417"/>
                <a:gd name="connsiteY37" fmla="*/ 346376 h 2409814"/>
                <a:gd name="connsiteX38" fmla="*/ 902538 w 2734417"/>
                <a:gd name="connsiteY38" fmla="*/ 210645 h 2409814"/>
                <a:gd name="connsiteX39" fmla="*/ 797763 w 2734417"/>
                <a:gd name="connsiteY39" fmla="*/ 86820 h 2409814"/>
                <a:gd name="connsiteX40" fmla="*/ 816813 w 2734417"/>
                <a:gd name="connsiteY40" fmla="*/ 3476 h 2409814"/>
                <a:gd name="connsiteX41" fmla="*/ 843658 w 2734417"/>
                <a:gd name="connsiteY41"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495344 w 2734417"/>
                <a:gd name="connsiteY24" fmla="*/ 1239345 h 2409814"/>
                <a:gd name="connsiteX25" fmla="*/ 538244 w 2734417"/>
                <a:gd name="connsiteY25" fmla="*/ 1233299 h 2409814"/>
                <a:gd name="connsiteX26" fmla="*/ 698240 w 2734417"/>
                <a:gd name="connsiteY26" fmla="*/ 1184656 h 2409814"/>
                <a:gd name="connsiteX27" fmla="*/ 1061833 w 2734417"/>
                <a:gd name="connsiteY27" fmla="*/ 1061594 h 2409814"/>
                <a:gd name="connsiteX28" fmla="*/ 1225380 w 2734417"/>
                <a:gd name="connsiteY28" fmla="*/ 1021204 h 2409814"/>
                <a:gd name="connsiteX29" fmla="*/ 1256748 w 2734417"/>
                <a:gd name="connsiteY29" fmla="*/ 985741 h 2409814"/>
                <a:gd name="connsiteX30" fmla="*/ 1328781 w 2734417"/>
                <a:gd name="connsiteY30" fmla="*/ 894063 h 2409814"/>
                <a:gd name="connsiteX31" fmla="*/ 1357356 w 2734417"/>
                <a:gd name="connsiteY31" fmla="*/ 822626 h 2409814"/>
                <a:gd name="connsiteX32" fmla="*/ 1295444 w 2734417"/>
                <a:gd name="connsiteY32" fmla="*/ 751188 h 2409814"/>
                <a:gd name="connsiteX33" fmla="*/ 814431 w 2734417"/>
                <a:gd name="connsiteY33" fmla="*/ 746426 h 2409814"/>
                <a:gd name="connsiteX34" fmla="*/ 852531 w 2734417"/>
                <a:gd name="connsiteY34" fmla="*/ 667845 h 2409814"/>
                <a:gd name="connsiteX35" fmla="*/ 916825 w 2734417"/>
                <a:gd name="connsiteY35" fmla="*/ 503538 h 2409814"/>
                <a:gd name="connsiteX36" fmla="*/ 940638 w 2734417"/>
                <a:gd name="connsiteY36" fmla="*/ 346376 h 2409814"/>
                <a:gd name="connsiteX37" fmla="*/ 902538 w 2734417"/>
                <a:gd name="connsiteY37" fmla="*/ 210645 h 2409814"/>
                <a:gd name="connsiteX38" fmla="*/ 797763 w 2734417"/>
                <a:gd name="connsiteY38" fmla="*/ 86820 h 2409814"/>
                <a:gd name="connsiteX39" fmla="*/ 816813 w 2734417"/>
                <a:gd name="connsiteY39" fmla="*/ 3476 h 2409814"/>
                <a:gd name="connsiteX40" fmla="*/ 843658 w 2734417"/>
                <a:gd name="connsiteY40"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428669 w 2734417"/>
                <a:gd name="connsiteY23" fmla="*/ 1297388 h 2409814"/>
                <a:gd name="connsiteX24" fmla="*/ 538244 w 2734417"/>
                <a:gd name="connsiteY24" fmla="*/ 1233299 h 2409814"/>
                <a:gd name="connsiteX25" fmla="*/ 698240 w 2734417"/>
                <a:gd name="connsiteY25" fmla="*/ 1184656 h 2409814"/>
                <a:gd name="connsiteX26" fmla="*/ 1061833 w 2734417"/>
                <a:gd name="connsiteY26" fmla="*/ 1061594 h 2409814"/>
                <a:gd name="connsiteX27" fmla="*/ 1225380 w 2734417"/>
                <a:gd name="connsiteY27" fmla="*/ 1021204 h 2409814"/>
                <a:gd name="connsiteX28" fmla="*/ 1256748 w 2734417"/>
                <a:gd name="connsiteY28" fmla="*/ 985741 h 2409814"/>
                <a:gd name="connsiteX29" fmla="*/ 1328781 w 2734417"/>
                <a:gd name="connsiteY29" fmla="*/ 894063 h 2409814"/>
                <a:gd name="connsiteX30" fmla="*/ 1357356 w 2734417"/>
                <a:gd name="connsiteY30" fmla="*/ 822626 h 2409814"/>
                <a:gd name="connsiteX31" fmla="*/ 1295444 w 2734417"/>
                <a:gd name="connsiteY31" fmla="*/ 751188 h 2409814"/>
                <a:gd name="connsiteX32" fmla="*/ 814431 w 2734417"/>
                <a:gd name="connsiteY32" fmla="*/ 746426 h 2409814"/>
                <a:gd name="connsiteX33" fmla="*/ 852531 w 2734417"/>
                <a:gd name="connsiteY33" fmla="*/ 667845 h 2409814"/>
                <a:gd name="connsiteX34" fmla="*/ 916825 w 2734417"/>
                <a:gd name="connsiteY34" fmla="*/ 503538 h 2409814"/>
                <a:gd name="connsiteX35" fmla="*/ 940638 w 2734417"/>
                <a:gd name="connsiteY35" fmla="*/ 346376 h 2409814"/>
                <a:gd name="connsiteX36" fmla="*/ 902538 w 2734417"/>
                <a:gd name="connsiteY36" fmla="*/ 210645 h 2409814"/>
                <a:gd name="connsiteX37" fmla="*/ 797763 w 2734417"/>
                <a:gd name="connsiteY37" fmla="*/ 86820 h 2409814"/>
                <a:gd name="connsiteX38" fmla="*/ 816813 w 2734417"/>
                <a:gd name="connsiteY38" fmla="*/ 3476 h 2409814"/>
                <a:gd name="connsiteX39" fmla="*/ 843658 w 2734417"/>
                <a:gd name="connsiteY39"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422078 w 2734417"/>
                <a:gd name="connsiteY22" fmla="*/ 1311983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43658 w 2734417"/>
                <a:gd name="connsiteY0" fmla="*/ 16 h 2409814"/>
                <a:gd name="connsiteX1" fmla="*/ 966831 w 2734417"/>
                <a:gd name="connsiteY1" fmla="*/ 24907 h 2409814"/>
                <a:gd name="connsiteX2" fmla="*/ 1178763 w 2734417"/>
                <a:gd name="connsiteY2" fmla="*/ 108251 h 2409814"/>
                <a:gd name="connsiteX3" fmla="*/ 1443081 w 2734417"/>
                <a:gd name="connsiteY3" fmla="*/ 308276 h 2409814"/>
                <a:gd name="connsiteX4" fmla="*/ 1807413 w 2734417"/>
                <a:gd name="connsiteY4" fmla="*/ 815482 h 2409814"/>
                <a:gd name="connsiteX5" fmla="*/ 2049375 w 2734417"/>
                <a:gd name="connsiteY5" fmla="*/ 1190250 h 2409814"/>
                <a:gd name="connsiteX6" fmla="*/ 2066849 w 2734417"/>
                <a:gd name="connsiteY6" fmla="*/ 1218653 h 2409814"/>
                <a:gd name="connsiteX7" fmla="*/ 2073907 w 2734417"/>
                <a:gd name="connsiteY7" fmla="*/ 1226074 h 2409814"/>
                <a:gd name="connsiteX8" fmla="*/ 2443207 w 2734417"/>
                <a:gd name="connsiteY8" fmla="*/ 1798144 h 2409814"/>
                <a:gd name="connsiteX9" fmla="*/ 2710700 w 2734417"/>
                <a:gd name="connsiteY9" fmla="*/ 2225182 h 2409814"/>
                <a:gd name="connsiteX10" fmla="*/ 2691650 w 2734417"/>
                <a:gd name="connsiteY10" fmla="*/ 2371232 h 2409814"/>
                <a:gd name="connsiteX11" fmla="*/ 2449556 w 2734417"/>
                <a:gd name="connsiteY11" fmla="*/ 2382344 h 2409814"/>
                <a:gd name="connsiteX12" fmla="*/ 1850275 w 2734417"/>
                <a:gd name="connsiteY12" fmla="*/ 2368057 h 2409814"/>
                <a:gd name="connsiteX13" fmla="*/ 1726450 w 2734417"/>
                <a:gd name="connsiteY13" fmla="*/ 2279157 h 2409814"/>
                <a:gd name="connsiteX14" fmla="*/ 1348625 w 2734417"/>
                <a:gd name="connsiteY14" fmla="*/ 1685432 h 2409814"/>
                <a:gd name="connsiteX15" fmla="*/ 1186700 w 2734417"/>
                <a:gd name="connsiteY15" fmla="*/ 1761632 h 2409814"/>
                <a:gd name="connsiteX16" fmla="*/ 815225 w 2734417"/>
                <a:gd name="connsiteY16" fmla="*/ 2333132 h 2409814"/>
                <a:gd name="connsiteX17" fmla="*/ 694575 w 2734417"/>
                <a:gd name="connsiteY17" fmla="*/ 2390282 h 2409814"/>
                <a:gd name="connsiteX18" fmla="*/ 269125 w 2734417"/>
                <a:gd name="connsiteY18" fmla="*/ 2396632 h 2409814"/>
                <a:gd name="connsiteX19" fmla="*/ 40525 w 2734417"/>
                <a:gd name="connsiteY19" fmla="*/ 2222007 h 2409814"/>
                <a:gd name="connsiteX20" fmla="*/ 37350 w 2734417"/>
                <a:gd name="connsiteY20" fmla="*/ 1945782 h 2409814"/>
                <a:gd name="connsiteX21" fmla="*/ 418350 w 2734417"/>
                <a:gd name="connsiteY21" fmla="*/ 1313957 h 2409814"/>
                <a:gd name="connsiteX22" fmla="*/ 260153 w 2734417"/>
                <a:gd name="connsiteY22" fmla="*/ 1650121 h 2409814"/>
                <a:gd name="connsiteX23" fmla="*/ 538244 w 2734417"/>
                <a:gd name="connsiteY23" fmla="*/ 1233299 h 2409814"/>
                <a:gd name="connsiteX24" fmla="*/ 698240 w 2734417"/>
                <a:gd name="connsiteY24" fmla="*/ 1184656 h 2409814"/>
                <a:gd name="connsiteX25" fmla="*/ 1061833 w 2734417"/>
                <a:gd name="connsiteY25" fmla="*/ 1061594 h 2409814"/>
                <a:gd name="connsiteX26" fmla="*/ 1225380 w 2734417"/>
                <a:gd name="connsiteY26" fmla="*/ 1021204 h 2409814"/>
                <a:gd name="connsiteX27" fmla="*/ 1256748 w 2734417"/>
                <a:gd name="connsiteY27" fmla="*/ 985741 h 2409814"/>
                <a:gd name="connsiteX28" fmla="*/ 1328781 w 2734417"/>
                <a:gd name="connsiteY28" fmla="*/ 894063 h 2409814"/>
                <a:gd name="connsiteX29" fmla="*/ 1357356 w 2734417"/>
                <a:gd name="connsiteY29" fmla="*/ 822626 h 2409814"/>
                <a:gd name="connsiteX30" fmla="*/ 1295444 w 2734417"/>
                <a:gd name="connsiteY30" fmla="*/ 751188 h 2409814"/>
                <a:gd name="connsiteX31" fmla="*/ 814431 w 2734417"/>
                <a:gd name="connsiteY31" fmla="*/ 746426 h 2409814"/>
                <a:gd name="connsiteX32" fmla="*/ 852531 w 2734417"/>
                <a:gd name="connsiteY32" fmla="*/ 667845 h 2409814"/>
                <a:gd name="connsiteX33" fmla="*/ 916825 w 2734417"/>
                <a:gd name="connsiteY33" fmla="*/ 503538 h 2409814"/>
                <a:gd name="connsiteX34" fmla="*/ 940638 w 2734417"/>
                <a:gd name="connsiteY34" fmla="*/ 346376 h 2409814"/>
                <a:gd name="connsiteX35" fmla="*/ 902538 w 2734417"/>
                <a:gd name="connsiteY35" fmla="*/ 210645 h 2409814"/>
                <a:gd name="connsiteX36" fmla="*/ 797763 w 2734417"/>
                <a:gd name="connsiteY36" fmla="*/ 86820 h 2409814"/>
                <a:gd name="connsiteX37" fmla="*/ 816813 w 2734417"/>
                <a:gd name="connsiteY37" fmla="*/ 3476 h 2409814"/>
                <a:gd name="connsiteX38" fmla="*/ 843658 w 2734417"/>
                <a:gd name="connsiteY38" fmla="*/ 16 h 2409814"/>
                <a:gd name="connsiteX0" fmla="*/ 832957 w 2723716"/>
                <a:gd name="connsiteY0" fmla="*/ 16 h 2409814"/>
                <a:gd name="connsiteX1" fmla="*/ 956130 w 2723716"/>
                <a:gd name="connsiteY1" fmla="*/ 24907 h 2409814"/>
                <a:gd name="connsiteX2" fmla="*/ 1168062 w 2723716"/>
                <a:gd name="connsiteY2" fmla="*/ 108251 h 2409814"/>
                <a:gd name="connsiteX3" fmla="*/ 1432380 w 2723716"/>
                <a:gd name="connsiteY3" fmla="*/ 308276 h 2409814"/>
                <a:gd name="connsiteX4" fmla="*/ 1796712 w 2723716"/>
                <a:gd name="connsiteY4" fmla="*/ 815482 h 2409814"/>
                <a:gd name="connsiteX5" fmla="*/ 2038674 w 2723716"/>
                <a:gd name="connsiteY5" fmla="*/ 1190250 h 2409814"/>
                <a:gd name="connsiteX6" fmla="*/ 2056148 w 2723716"/>
                <a:gd name="connsiteY6" fmla="*/ 1218653 h 2409814"/>
                <a:gd name="connsiteX7" fmla="*/ 2063206 w 2723716"/>
                <a:gd name="connsiteY7" fmla="*/ 1226074 h 2409814"/>
                <a:gd name="connsiteX8" fmla="*/ 2432506 w 2723716"/>
                <a:gd name="connsiteY8" fmla="*/ 1798144 h 2409814"/>
                <a:gd name="connsiteX9" fmla="*/ 2699999 w 2723716"/>
                <a:gd name="connsiteY9" fmla="*/ 2225182 h 2409814"/>
                <a:gd name="connsiteX10" fmla="*/ 2680949 w 2723716"/>
                <a:gd name="connsiteY10" fmla="*/ 2371232 h 2409814"/>
                <a:gd name="connsiteX11" fmla="*/ 2438855 w 2723716"/>
                <a:gd name="connsiteY11" fmla="*/ 2382344 h 2409814"/>
                <a:gd name="connsiteX12" fmla="*/ 1839574 w 2723716"/>
                <a:gd name="connsiteY12" fmla="*/ 2368057 h 2409814"/>
                <a:gd name="connsiteX13" fmla="*/ 1715749 w 2723716"/>
                <a:gd name="connsiteY13" fmla="*/ 2279157 h 2409814"/>
                <a:gd name="connsiteX14" fmla="*/ 1337924 w 2723716"/>
                <a:gd name="connsiteY14" fmla="*/ 1685432 h 2409814"/>
                <a:gd name="connsiteX15" fmla="*/ 1175999 w 2723716"/>
                <a:gd name="connsiteY15" fmla="*/ 1761632 h 2409814"/>
                <a:gd name="connsiteX16" fmla="*/ 804524 w 2723716"/>
                <a:gd name="connsiteY16" fmla="*/ 2333132 h 2409814"/>
                <a:gd name="connsiteX17" fmla="*/ 683874 w 2723716"/>
                <a:gd name="connsiteY17" fmla="*/ 2390282 h 2409814"/>
                <a:gd name="connsiteX18" fmla="*/ 258424 w 2723716"/>
                <a:gd name="connsiteY18" fmla="*/ 2396632 h 2409814"/>
                <a:gd name="connsiteX19" fmla="*/ 29824 w 2723716"/>
                <a:gd name="connsiteY19" fmla="*/ 2222007 h 2409814"/>
                <a:gd name="connsiteX20" fmla="*/ 26649 w 2723716"/>
                <a:gd name="connsiteY20" fmla="*/ 1945782 h 2409814"/>
                <a:gd name="connsiteX21" fmla="*/ 249452 w 2723716"/>
                <a:gd name="connsiteY21" fmla="*/ 1650121 h 2409814"/>
                <a:gd name="connsiteX22" fmla="*/ 527543 w 2723716"/>
                <a:gd name="connsiteY22" fmla="*/ 1233299 h 2409814"/>
                <a:gd name="connsiteX23" fmla="*/ 687539 w 2723716"/>
                <a:gd name="connsiteY23" fmla="*/ 1184656 h 2409814"/>
                <a:gd name="connsiteX24" fmla="*/ 1051132 w 2723716"/>
                <a:gd name="connsiteY24" fmla="*/ 1061594 h 2409814"/>
                <a:gd name="connsiteX25" fmla="*/ 1214679 w 2723716"/>
                <a:gd name="connsiteY25" fmla="*/ 1021204 h 2409814"/>
                <a:gd name="connsiteX26" fmla="*/ 1246047 w 2723716"/>
                <a:gd name="connsiteY26" fmla="*/ 985741 h 2409814"/>
                <a:gd name="connsiteX27" fmla="*/ 1318080 w 2723716"/>
                <a:gd name="connsiteY27" fmla="*/ 894063 h 2409814"/>
                <a:gd name="connsiteX28" fmla="*/ 1346655 w 2723716"/>
                <a:gd name="connsiteY28" fmla="*/ 822626 h 2409814"/>
                <a:gd name="connsiteX29" fmla="*/ 1284743 w 2723716"/>
                <a:gd name="connsiteY29" fmla="*/ 751188 h 2409814"/>
                <a:gd name="connsiteX30" fmla="*/ 803730 w 2723716"/>
                <a:gd name="connsiteY30" fmla="*/ 746426 h 2409814"/>
                <a:gd name="connsiteX31" fmla="*/ 841830 w 2723716"/>
                <a:gd name="connsiteY31" fmla="*/ 667845 h 2409814"/>
                <a:gd name="connsiteX32" fmla="*/ 906124 w 2723716"/>
                <a:gd name="connsiteY32" fmla="*/ 503538 h 2409814"/>
                <a:gd name="connsiteX33" fmla="*/ 929937 w 2723716"/>
                <a:gd name="connsiteY33" fmla="*/ 346376 h 2409814"/>
                <a:gd name="connsiteX34" fmla="*/ 891837 w 2723716"/>
                <a:gd name="connsiteY34" fmla="*/ 210645 h 2409814"/>
                <a:gd name="connsiteX35" fmla="*/ 787062 w 2723716"/>
                <a:gd name="connsiteY35" fmla="*/ 86820 h 2409814"/>
                <a:gd name="connsiteX36" fmla="*/ 806112 w 2723716"/>
                <a:gd name="connsiteY36" fmla="*/ 3476 h 2409814"/>
                <a:gd name="connsiteX37" fmla="*/ 832957 w 2723716"/>
                <a:gd name="connsiteY37" fmla="*/ 16 h 2409814"/>
                <a:gd name="connsiteX0" fmla="*/ 831745 w 2722504"/>
                <a:gd name="connsiteY0" fmla="*/ 16 h 2409814"/>
                <a:gd name="connsiteX1" fmla="*/ 954918 w 2722504"/>
                <a:gd name="connsiteY1" fmla="*/ 24907 h 2409814"/>
                <a:gd name="connsiteX2" fmla="*/ 1166850 w 2722504"/>
                <a:gd name="connsiteY2" fmla="*/ 108251 h 2409814"/>
                <a:gd name="connsiteX3" fmla="*/ 1431168 w 2722504"/>
                <a:gd name="connsiteY3" fmla="*/ 308276 h 2409814"/>
                <a:gd name="connsiteX4" fmla="*/ 1795500 w 2722504"/>
                <a:gd name="connsiteY4" fmla="*/ 815482 h 2409814"/>
                <a:gd name="connsiteX5" fmla="*/ 2037462 w 2722504"/>
                <a:gd name="connsiteY5" fmla="*/ 1190250 h 2409814"/>
                <a:gd name="connsiteX6" fmla="*/ 2054936 w 2722504"/>
                <a:gd name="connsiteY6" fmla="*/ 1218653 h 2409814"/>
                <a:gd name="connsiteX7" fmla="*/ 2061994 w 2722504"/>
                <a:gd name="connsiteY7" fmla="*/ 1226074 h 2409814"/>
                <a:gd name="connsiteX8" fmla="*/ 2431294 w 2722504"/>
                <a:gd name="connsiteY8" fmla="*/ 1798144 h 2409814"/>
                <a:gd name="connsiteX9" fmla="*/ 2698787 w 2722504"/>
                <a:gd name="connsiteY9" fmla="*/ 2225182 h 2409814"/>
                <a:gd name="connsiteX10" fmla="*/ 2679737 w 2722504"/>
                <a:gd name="connsiteY10" fmla="*/ 2371232 h 2409814"/>
                <a:gd name="connsiteX11" fmla="*/ 2437643 w 2722504"/>
                <a:gd name="connsiteY11" fmla="*/ 2382344 h 2409814"/>
                <a:gd name="connsiteX12" fmla="*/ 1838362 w 2722504"/>
                <a:gd name="connsiteY12" fmla="*/ 2368057 h 2409814"/>
                <a:gd name="connsiteX13" fmla="*/ 1714537 w 2722504"/>
                <a:gd name="connsiteY13" fmla="*/ 2279157 h 2409814"/>
                <a:gd name="connsiteX14" fmla="*/ 1336712 w 2722504"/>
                <a:gd name="connsiteY14" fmla="*/ 1685432 h 2409814"/>
                <a:gd name="connsiteX15" fmla="*/ 1174787 w 2722504"/>
                <a:gd name="connsiteY15" fmla="*/ 1761632 h 2409814"/>
                <a:gd name="connsiteX16" fmla="*/ 803312 w 2722504"/>
                <a:gd name="connsiteY16" fmla="*/ 2333132 h 2409814"/>
                <a:gd name="connsiteX17" fmla="*/ 682662 w 2722504"/>
                <a:gd name="connsiteY17" fmla="*/ 2390282 h 2409814"/>
                <a:gd name="connsiteX18" fmla="*/ 257212 w 2722504"/>
                <a:gd name="connsiteY18" fmla="*/ 2396632 h 2409814"/>
                <a:gd name="connsiteX19" fmla="*/ 28612 w 2722504"/>
                <a:gd name="connsiteY19" fmla="*/ 2222007 h 2409814"/>
                <a:gd name="connsiteX20" fmla="*/ 25437 w 2722504"/>
                <a:gd name="connsiteY20" fmla="*/ 1945782 h 2409814"/>
                <a:gd name="connsiteX21" fmla="*/ 229190 w 2722504"/>
                <a:gd name="connsiteY21" fmla="*/ 1626308 h 2409814"/>
                <a:gd name="connsiteX22" fmla="*/ 526331 w 2722504"/>
                <a:gd name="connsiteY22" fmla="*/ 1233299 h 2409814"/>
                <a:gd name="connsiteX23" fmla="*/ 686327 w 2722504"/>
                <a:gd name="connsiteY23" fmla="*/ 1184656 h 2409814"/>
                <a:gd name="connsiteX24" fmla="*/ 1049920 w 2722504"/>
                <a:gd name="connsiteY24" fmla="*/ 1061594 h 2409814"/>
                <a:gd name="connsiteX25" fmla="*/ 1213467 w 2722504"/>
                <a:gd name="connsiteY25" fmla="*/ 1021204 h 2409814"/>
                <a:gd name="connsiteX26" fmla="*/ 1244835 w 2722504"/>
                <a:gd name="connsiteY26" fmla="*/ 985741 h 2409814"/>
                <a:gd name="connsiteX27" fmla="*/ 1316868 w 2722504"/>
                <a:gd name="connsiteY27" fmla="*/ 894063 h 2409814"/>
                <a:gd name="connsiteX28" fmla="*/ 1345443 w 2722504"/>
                <a:gd name="connsiteY28" fmla="*/ 822626 h 2409814"/>
                <a:gd name="connsiteX29" fmla="*/ 1283531 w 2722504"/>
                <a:gd name="connsiteY29" fmla="*/ 751188 h 2409814"/>
                <a:gd name="connsiteX30" fmla="*/ 802518 w 2722504"/>
                <a:gd name="connsiteY30" fmla="*/ 746426 h 2409814"/>
                <a:gd name="connsiteX31" fmla="*/ 840618 w 2722504"/>
                <a:gd name="connsiteY31" fmla="*/ 667845 h 2409814"/>
                <a:gd name="connsiteX32" fmla="*/ 904912 w 2722504"/>
                <a:gd name="connsiteY32" fmla="*/ 503538 h 2409814"/>
                <a:gd name="connsiteX33" fmla="*/ 928725 w 2722504"/>
                <a:gd name="connsiteY33" fmla="*/ 346376 h 2409814"/>
                <a:gd name="connsiteX34" fmla="*/ 890625 w 2722504"/>
                <a:gd name="connsiteY34" fmla="*/ 210645 h 2409814"/>
                <a:gd name="connsiteX35" fmla="*/ 785850 w 2722504"/>
                <a:gd name="connsiteY35" fmla="*/ 86820 h 2409814"/>
                <a:gd name="connsiteX36" fmla="*/ 804900 w 2722504"/>
                <a:gd name="connsiteY36" fmla="*/ 3476 h 2409814"/>
                <a:gd name="connsiteX37" fmla="*/ 831745 w 2722504"/>
                <a:gd name="connsiteY37" fmla="*/ 16 h 2409814"/>
                <a:gd name="connsiteX0" fmla="*/ 806012 w 2696771"/>
                <a:gd name="connsiteY0" fmla="*/ 16 h 2409814"/>
                <a:gd name="connsiteX1" fmla="*/ 929185 w 2696771"/>
                <a:gd name="connsiteY1" fmla="*/ 24907 h 2409814"/>
                <a:gd name="connsiteX2" fmla="*/ 1141117 w 2696771"/>
                <a:gd name="connsiteY2" fmla="*/ 108251 h 2409814"/>
                <a:gd name="connsiteX3" fmla="*/ 1405435 w 2696771"/>
                <a:gd name="connsiteY3" fmla="*/ 308276 h 2409814"/>
                <a:gd name="connsiteX4" fmla="*/ 1769767 w 2696771"/>
                <a:gd name="connsiteY4" fmla="*/ 815482 h 2409814"/>
                <a:gd name="connsiteX5" fmla="*/ 2011729 w 2696771"/>
                <a:gd name="connsiteY5" fmla="*/ 1190250 h 2409814"/>
                <a:gd name="connsiteX6" fmla="*/ 2029203 w 2696771"/>
                <a:gd name="connsiteY6" fmla="*/ 1218653 h 2409814"/>
                <a:gd name="connsiteX7" fmla="*/ 2036261 w 2696771"/>
                <a:gd name="connsiteY7" fmla="*/ 1226074 h 2409814"/>
                <a:gd name="connsiteX8" fmla="*/ 2405561 w 2696771"/>
                <a:gd name="connsiteY8" fmla="*/ 1798144 h 2409814"/>
                <a:gd name="connsiteX9" fmla="*/ 2673054 w 2696771"/>
                <a:gd name="connsiteY9" fmla="*/ 2225182 h 2409814"/>
                <a:gd name="connsiteX10" fmla="*/ 2654004 w 2696771"/>
                <a:gd name="connsiteY10" fmla="*/ 2371232 h 2409814"/>
                <a:gd name="connsiteX11" fmla="*/ 2411910 w 2696771"/>
                <a:gd name="connsiteY11" fmla="*/ 2382344 h 2409814"/>
                <a:gd name="connsiteX12" fmla="*/ 1812629 w 2696771"/>
                <a:gd name="connsiteY12" fmla="*/ 2368057 h 2409814"/>
                <a:gd name="connsiteX13" fmla="*/ 1688804 w 2696771"/>
                <a:gd name="connsiteY13" fmla="*/ 2279157 h 2409814"/>
                <a:gd name="connsiteX14" fmla="*/ 1310979 w 2696771"/>
                <a:gd name="connsiteY14" fmla="*/ 1685432 h 2409814"/>
                <a:gd name="connsiteX15" fmla="*/ 1149054 w 2696771"/>
                <a:gd name="connsiteY15" fmla="*/ 1761632 h 2409814"/>
                <a:gd name="connsiteX16" fmla="*/ 777579 w 2696771"/>
                <a:gd name="connsiteY16" fmla="*/ 2333132 h 2409814"/>
                <a:gd name="connsiteX17" fmla="*/ 656929 w 2696771"/>
                <a:gd name="connsiteY17" fmla="*/ 2390282 h 2409814"/>
                <a:gd name="connsiteX18" fmla="*/ 231479 w 2696771"/>
                <a:gd name="connsiteY18" fmla="*/ 2396632 h 2409814"/>
                <a:gd name="connsiteX19" fmla="*/ 2879 w 2696771"/>
                <a:gd name="connsiteY19" fmla="*/ 2222007 h 2409814"/>
                <a:gd name="connsiteX20" fmla="*/ 109241 w 2696771"/>
                <a:gd name="connsiteY20" fmla="*/ 1983882 h 2409814"/>
                <a:gd name="connsiteX21" fmla="*/ 203457 w 2696771"/>
                <a:gd name="connsiteY21" fmla="*/ 1626308 h 2409814"/>
                <a:gd name="connsiteX22" fmla="*/ 500598 w 2696771"/>
                <a:gd name="connsiteY22" fmla="*/ 1233299 h 2409814"/>
                <a:gd name="connsiteX23" fmla="*/ 660594 w 2696771"/>
                <a:gd name="connsiteY23" fmla="*/ 1184656 h 2409814"/>
                <a:gd name="connsiteX24" fmla="*/ 1024187 w 2696771"/>
                <a:gd name="connsiteY24" fmla="*/ 1061594 h 2409814"/>
                <a:gd name="connsiteX25" fmla="*/ 1187734 w 2696771"/>
                <a:gd name="connsiteY25" fmla="*/ 1021204 h 2409814"/>
                <a:gd name="connsiteX26" fmla="*/ 1219102 w 2696771"/>
                <a:gd name="connsiteY26" fmla="*/ 985741 h 2409814"/>
                <a:gd name="connsiteX27" fmla="*/ 1291135 w 2696771"/>
                <a:gd name="connsiteY27" fmla="*/ 894063 h 2409814"/>
                <a:gd name="connsiteX28" fmla="*/ 1319710 w 2696771"/>
                <a:gd name="connsiteY28" fmla="*/ 822626 h 2409814"/>
                <a:gd name="connsiteX29" fmla="*/ 1257798 w 2696771"/>
                <a:gd name="connsiteY29" fmla="*/ 751188 h 2409814"/>
                <a:gd name="connsiteX30" fmla="*/ 776785 w 2696771"/>
                <a:gd name="connsiteY30" fmla="*/ 746426 h 2409814"/>
                <a:gd name="connsiteX31" fmla="*/ 814885 w 2696771"/>
                <a:gd name="connsiteY31" fmla="*/ 667845 h 2409814"/>
                <a:gd name="connsiteX32" fmla="*/ 879179 w 2696771"/>
                <a:gd name="connsiteY32" fmla="*/ 503538 h 2409814"/>
                <a:gd name="connsiteX33" fmla="*/ 902992 w 2696771"/>
                <a:gd name="connsiteY33" fmla="*/ 346376 h 2409814"/>
                <a:gd name="connsiteX34" fmla="*/ 864892 w 2696771"/>
                <a:gd name="connsiteY34" fmla="*/ 210645 h 2409814"/>
                <a:gd name="connsiteX35" fmla="*/ 760117 w 2696771"/>
                <a:gd name="connsiteY35" fmla="*/ 86820 h 2409814"/>
                <a:gd name="connsiteX36" fmla="*/ 779167 w 2696771"/>
                <a:gd name="connsiteY36" fmla="*/ 3476 h 2409814"/>
                <a:gd name="connsiteX37" fmla="*/ 806012 w 2696771"/>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523725 w 2719898"/>
                <a:gd name="connsiteY22" fmla="*/ 1233299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1047314 w 2719898"/>
                <a:gd name="connsiteY24" fmla="*/ 1061594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66351 w 2719898"/>
                <a:gd name="connsiteY24" fmla="*/ 1237807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83721 w 2719898"/>
                <a:gd name="connsiteY23" fmla="*/ 11846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640858 w 2719898"/>
                <a:gd name="connsiteY23" fmla="*/ 1298956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942538 w 2719898"/>
                <a:gd name="connsiteY24" fmla="*/ 1385445 h 2409814"/>
                <a:gd name="connsiteX25" fmla="*/ 1210861 w 2719898"/>
                <a:gd name="connsiteY25" fmla="*/ 1021204 h 2409814"/>
                <a:gd name="connsiteX26" fmla="*/ 1242229 w 2719898"/>
                <a:gd name="connsiteY26" fmla="*/ 985741 h 2409814"/>
                <a:gd name="connsiteX27" fmla="*/ 1314262 w 2719898"/>
                <a:gd name="connsiteY27" fmla="*/ 894063 h 2409814"/>
                <a:gd name="connsiteX28" fmla="*/ 1342837 w 2719898"/>
                <a:gd name="connsiteY28" fmla="*/ 822626 h 2409814"/>
                <a:gd name="connsiteX29" fmla="*/ 1280925 w 2719898"/>
                <a:gd name="connsiteY29" fmla="*/ 751188 h 2409814"/>
                <a:gd name="connsiteX30" fmla="*/ 799912 w 2719898"/>
                <a:gd name="connsiteY30" fmla="*/ 746426 h 2409814"/>
                <a:gd name="connsiteX31" fmla="*/ 838012 w 2719898"/>
                <a:gd name="connsiteY31" fmla="*/ 667845 h 2409814"/>
                <a:gd name="connsiteX32" fmla="*/ 902306 w 2719898"/>
                <a:gd name="connsiteY32" fmla="*/ 503538 h 2409814"/>
                <a:gd name="connsiteX33" fmla="*/ 926119 w 2719898"/>
                <a:gd name="connsiteY33" fmla="*/ 346376 h 2409814"/>
                <a:gd name="connsiteX34" fmla="*/ 888019 w 2719898"/>
                <a:gd name="connsiteY34" fmla="*/ 210645 h 2409814"/>
                <a:gd name="connsiteX35" fmla="*/ 783244 w 2719898"/>
                <a:gd name="connsiteY35" fmla="*/ 86820 h 2409814"/>
                <a:gd name="connsiteX36" fmla="*/ 802294 w 2719898"/>
                <a:gd name="connsiteY36" fmla="*/ 3476 h 2409814"/>
                <a:gd name="connsiteX37" fmla="*/ 829139 w 2719898"/>
                <a:gd name="connsiteY37"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793258 w 2719898"/>
                <a:gd name="connsiteY23" fmla="*/ 1246568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242229 w 2719898"/>
                <a:gd name="connsiteY25" fmla="*/ 985741 h 2409814"/>
                <a:gd name="connsiteX26" fmla="*/ 1314262 w 2719898"/>
                <a:gd name="connsiteY26" fmla="*/ 894063 h 2409814"/>
                <a:gd name="connsiteX27" fmla="*/ 1342837 w 2719898"/>
                <a:gd name="connsiteY27" fmla="*/ 822626 h 2409814"/>
                <a:gd name="connsiteX28" fmla="*/ 1280925 w 2719898"/>
                <a:gd name="connsiteY28" fmla="*/ 751188 h 2409814"/>
                <a:gd name="connsiteX29" fmla="*/ 799912 w 2719898"/>
                <a:gd name="connsiteY29" fmla="*/ 746426 h 2409814"/>
                <a:gd name="connsiteX30" fmla="*/ 838012 w 2719898"/>
                <a:gd name="connsiteY30" fmla="*/ 667845 h 2409814"/>
                <a:gd name="connsiteX31" fmla="*/ 902306 w 2719898"/>
                <a:gd name="connsiteY31" fmla="*/ 503538 h 2409814"/>
                <a:gd name="connsiteX32" fmla="*/ 926119 w 2719898"/>
                <a:gd name="connsiteY32" fmla="*/ 346376 h 2409814"/>
                <a:gd name="connsiteX33" fmla="*/ 888019 w 2719898"/>
                <a:gd name="connsiteY33" fmla="*/ 210645 h 2409814"/>
                <a:gd name="connsiteX34" fmla="*/ 783244 w 2719898"/>
                <a:gd name="connsiteY34" fmla="*/ 86820 h 2409814"/>
                <a:gd name="connsiteX35" fmla="*/ 802294 w 2719898"/>
                <a:gd name="connsiteY35" fmla="*/ 3476 h 2409814"/>
                <a:gd name="connsiteX36" fmla="*/ 829139 w 2719898"/>
                <a:gd name="connsiteY36"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342837 w 2719898"/>
                <a:gd name="connsiteY26" fmla="*/ 822626 h 2409814"/>
                <a:gd name="connsiteX27" fmla="*/ 1280925 w 2719898"/>
                <a:gd name="connsiteY27" fmla="*/ 751188 h 2409814"/>
                <a:gd name="connsiteX28" fmla="*/ 799912 w 2719898"/>
                <a:gd name="connsiteY28" fmla="*/ 746426 h 2409814"/>
                <a:gd name="connsiteX29" fmla="*/ 838012 w 2719898"/>
                <a:gd name="connsiteY29" fmla="*/ 667845 h 2409814"/>
                <a:gd name="connsiteX30" fmla="*/ 902306 w 2719898"/>
                <a:gd name="connsiteY30" fmla="*/ 503538 h 2409814"/>
                <a:gd name="connsiteX31" fmla="*/ 926119 w 2719898"/>
                <a:gd name="connsiteY31" fmla="*/ 346376 h 2409814"/>
                <a:gd name="connsiteX32" fmla="*/ 888019 w 2719898"/>
                <a:gd name="connsiteY32" fmla="*/ 210645 h 2409814"/>
                <a:gd name="connsiteX33" fmla="*/ 783244 w 2719898"/>
                <a:gd name="connsiteY33" fmla="*/ 86820 h 2409814"/>
                <a:gd name="connsiteX34" fmla="*/ 802294 w 2719898"/>
                <a:gd name="connsiteY34" fmla="*/ 3476 h 2409814"/>
                <a:gd name="connsiteX35" fmla="*/ 829139 w 2719898"/>
                <a:gd name="connsiteY35"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838012 w 2719898"/>
                <a:gd name="connsiteY28" fmla="*/ 667845 h 2409814"/>
                <a:gd name="connsiteX29" fmla="*/ 902306 w 2719898"/>
                <a:gd name="connsiteY29" fmla="*/ 503538 h 2409814"/>
                <a:gd name="connsiteX30" fmla="*/ 926119 w 2719898"/>
                <a:gd name="connsiteY30" fmla="*/ 346376 h 2409814"/>
                <a:gd name="connsiteX31" fmla="*/ 888019 w 2719898"/>
                <a:gd name="connsiteY31" fmla="*/ 210645 h 2409814"/>
                <a:gd name="connsiteX32" fmla="*/ 783244 w 2719898"/>
                <a:gd name="connsiteY32" fmla="*/ 86820 h 2409814"/>
                <a:gd name="connsiteX33" fmla="*/ 802294 w 2719898"/>
                <a:gd name="connsiteY33" fmla="*/ 3476 h 2409814"/>
                <a:gd name="connsiteX34" fmla="*/ 829139 w 2719898"/>
                <a:gd name="connsiteY34" fmla="*/ 16 h 2409814"/>
                <a:gd name="connsiteX0" fmla="*/ 829139 w 2719898"/>
                <a:gd name="connsiteY0" fmla="*/ 1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33" fmla="*/ 829139 w 2719898"/>
                <a:gd name="connsiteY33" fmla="*/ 1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059388 w 2719898"/>
                <a:gd name="connsiteY7" fmla="*/ 1226074 h 2409814"/>
                <a:gd name="connsiteX8" fmla="*/ 2428688 w 2719898"/>
                <a:gd name="connsiteY8" fmla="*/ 1798144 h 2409814"/>
                <a:gd name="connsiteX9" fmla="*/ 2696181 w 2719898"/>
                <a:gd name="connsiteY9" fmla="*/ 2225182 h 2409814"/>
                <a:gd name="connsiteX10" fmla="*/ 2677131 w 2719898"/>
                <a:gd name="connsiteY10" fmla="*/ 2371232 h 2409814"/>
                <a:gd name="connsiteX11" fmla="*/ 2435037 w 2719898"/>
                <a:gd name="connsiteY11" fmla="*/ 2382344 h 2409814"/>
                <a:gd name="connsiteX12" fmla="*/ 1835756 w 2719898"/>
                <a:gd name="connsiteY12" fmla="*/ 2368057 h 2409814"/>
                <a:gd name="connsiteX13" fmla="*/ 1711931 w 2719898"/>
                <a:gd name="connsiteY13" fmla="*/ 2279157 h 2409814"/>
                <a:gd name="connsiteX14" fmla="*/ 1334106 w 2719898"/>
                <a:gd name="connsiteY14" fmla="*/ 1685432 h 2409814"/>
                <a:gd name="connsiteX15" fmla="*/ 1172181 w 2719898"/>
                <a:gd name="connsiteY15" fmla="*/ 1761632 h 2409814"/>
                <a:gd name="connsiteX16" fmla="*/ 800706 w 2719898"/>
                <a:gd name="connsiteY16" fmla="*/ 2333132 h 2409814"/>
                <a:gd name="connsiteX17" fmla="*/ 680056 w 2719898"/>
                <a:gd name="connsiteY17" fmla="*/ 2390282 h 2409814"/>
                <a:gd name="connsiteX18" fmla="*/ 254606 w 2719898"/>
                <a:gd name="connsiteY18" fmla="*/ 2396632 h 2409814"/>
                <a:gd name="connsiteX19" fmla="*/ 26006 w 2719898"/>
                <a:gd name="connsiteY19" fmla="*/ 2222007 h 2409814"/>
                <a:gd name="connsiteX20" fmla="*/ 27593 w 2719898"/>
                <a:gd name="connsiteY20" fmla="*/ 1955307 h 2409814"/>
                <a:gd name="connsiteX21" fmla="*/ 226584 w 2719898"/>
                <a:gd name="connsiteY21" fmla="*/ 1626308 h 2409814"/>
                <a:gd name="connsiteX22" fmla="*/ 476100 w 2719898"/>
                <a:gd name="connsiteY22" fmla="*/ 1242824 h 2409814"/>
                <a:gd name="connsiteX23" fmla="*/ 802783 w 2719898"/>
                <a:gd name="connsiteY23" fmla="*/ 1232281 h 2409814"/>
                <a:gd name="connsiteX24" fmla="*/ 1210861 w 2719898"/>
                <a:gd name="connsiteY24" fmla="*/ 1021204 h 2409814"/>
                <a:gd name="connsiteX25" fmla="*/ 1314262 w 2719898"/>
                <a:gd name="connsiteY25" fmla="*/ 894063 h 2409814"/>
                <a:gd name="connsiteX26" fmla="*/ 1280925 w 2719898"/>
                <a:gd name="connsiteY26" fmla="*/ 751188 h 2409814"/>
                <a:gd name="connsiteX27" fmla="*/ 799912 w 2719898"/>
                <a:gd name="connsiteY27" fmla="*/ 746426 h 2409814"/>
                <a:gd name="connsiteX28" fmla="*/ 902306 w 2719898"/>
                <a:gd name="connsiteY28" fmla="*/ 503538 h 2409814"/>
                <a:gd name="connsiteX29" fmla="*/ 926119 w 2719898"/>
                <a:gd name="connsiteY29" fmla="*/ 346376 h 2409814"/>
                <a:gd name="connsiteX30" fmla="*/ 888019 w 2719898"/>
                <a:gd name="connsiteY30" fmla="*/ 210645 h 2409814"/>
                <a:gd name="connsiteX31" fmla="*/ 783244 w 2719898"/>
                <a:gd name="connsiteY31" fmla="*/ 86820 h 2409814"/>
                <a:gd name="connsiteX32" fmla="*/ 802294 w 2719898"/>
                <a:gd name="connsiteY32"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052330 w 2719898"/>
                <a:gd name="connsiteY6" fmla="*/ 1218653 h 2409814"/>
                <a:gd name="connsiteX7" fmla="*/ 2428688 w 2719898"/>
                <a:gd name="connsiteY7" fmla="*/ 1798144 h 2409814"/>
                <a:gd name="connsiteX8" fmla="*/ 2696181 w 2719898"/>
                <a:gd name="connsiteY8" fmla="*/ 2225182 h 2409814"/>
                <a:gd name="connsiteX9" fmla="*/ 2677131 w 2719898"/>
                <a:gd name="connsiteY9" fmla="*/ 2371232 h 2409814"/>
                <a:gd name="connsiteX10" fmla="*/ 2435037 w 2719898"/>
                <a:gd name="connsiteY10" fmla="*/ 2382344 h 2409814"/>
                <a:gd name="connsiteX11" fmla="*/ 1835756 w 2719898"/>
                <a:gd name="connsiteY11" fmla="*/ 2368057 h 2409814"/>
                <a:gd name="connsiteX12" fmla="*/ 1711931 w 2719898"/>
                <a:gd name="connsiteY12" fmla="*/ 2279157 h 2409814"/>
                <a:gd name="connsiteX13" fmla="*/ 1334106 w 2719898"/>
                <a:gd name="connsiteY13" fmla="*/ 1685432 h 2409814"/>
                <a:gd name="connsiteX14" fmla="*/ 1172181 w 2719898"/>
                <a:gd name="connsiteY14" fmla="*/ 1761632 h 2409814"/>
                <a:gd name="connsiteX15" fmla="*/ 800706 w 2719898"/>
                <a:gd name="connsiteY15" fmla="*/ 2333132 h 2409814"/>
                <a:gd name="connsiteX16" fmla="*/ 680056 w 2719898"/>
                <a:gd name="connsiteY16" fmla="*/ 2390282 h 2409814"/>
                <a:gd name="connsiteX17" fmla="*/ 254606 w 2719898"/>
                <a:gd name="connsiteY17" fmla="*/ 2396632 h 2409814"/>
                <a:gd name="connsiteX18" fmla="*/ 26006 w 2719898"/>
                <a:gd name="connsiteY18" fmla="*/ 2222007 h 2409814"/>
                <a:gd name="connsiteX19" fmla="*/ 27593 w 2719898"/>
                <a:gd name="connsiteY19" fmla="*/ 1955307 h 2409814"/>
                <a:gd name="connsiteX20" fmla="*/ 226584 w 2719898"/>
                <a:gd name="connsiteY20" fmla="*/ 1626308 h 2409814"/>
                <a:gd name="connsiteX21" fmla="*/ 476100 w 2719898"/>
                <a:gd name="connsiteY21" fmla="*/ 1242824 h 2409814"/>
                <a:gd name="connsiteX22" fmla="*/ 802783 w 2719898"/>
                <a:gd name="connsiteY22" fmla="*/ 1232281 h 2409814"/>
                <a:gd name="connsiteX23" fmla="*/ 1210861 w 2719898"/>
                <a:gd name="connsiteY23" fmla="*/ 1021204 h 2409814"/>
                <a:gd name="connsiteX24" fmla="*/ 1314262 w 2719898"/>
                <a:gd name="connsiteY24" fmla="*/ 894063 h 2409814"/>
                <a:gd name="connsiteX25" fmla="*/ 1280925 w 2719898"/>
                <a:gd name="connsiteY25" fmla="*/ 751188 h 2409814"/>
                <a:gd name="connsiteX26" fmla="*/ 799912 w 2719898"/>
                <a:gd name="connsiteY26" fmla="*/ 746426 h 2409814"/>
                <a:gd name="connsiteX27" fmla="*/ 902306 w 2719898"/>
                <a:gd name="connsiteY27" fmla="*/ 503538 h 2409814"/>
                <a:gd name="connsiteX28" fmla="*/ 926119 w 2719898"/>
                <a:gd name="connsiteY28" fmla="*/ 346376 h 2409814"/>
                <a:gd name="connsiteX29" fmla="*/ 888019 w 2719898"/>
                <a:gd name="connsiteY29" fmla="*/ 210645 h 2409814"/>
                <a:gd name="connsiteX30" fmla="*/ 783244 w 2719898"/>
                <a:gd name="connsiteY30" fmla="*/ 86820 h 2409814"/>
                <a:gd name="connsiteX31" fmla="*/ 802294 w 2719898"/>
                <a:gd name="connsiteY31" fmla="*/ 3476 h 2409814"/>
                <a:gd name="connsiteX0" fmla="*/ 802294 w 2719898"/>
                <a:gd name="connsiteY0" fmla="*/ 3476 h 2409814"/>
                <a:gd name="connsiteX1" fmla="*/ 952312 w 2719898"/>
                <a:gd name="connsiteY1" fmla="*/ 24907 h 2409814"/>
                <a:gd name="connsiteX2" fmla="*/ 1164244 w 2719898"/>
                <a:gd name="connsiteY2" fmla="*/ 108251 h 2409814"/>
                <a:gd name="connsiteX3" fmla="*/ 1428562 w 2719898"/>
                <a:gd name="connsiteY3" fmla="*/ 308276 h 2409814"/>
                <a:gd name="connsiteX4" fmla="*/ 1792894 w 2719898"/>
                <a:gd name="connsiteY4" fmla="*/ 815482 h 2409814"/>
                <a:gd name="connsiteX5" fmla="*/ 2034856 w 2719898"/>
                <a:gd name="connsiteY5" fmla="*/ 1190250 h 2409814"/>
                <a:gd name="connsiteX6" fmla="*/ 2428688 w 2719898"/>
                <a:gd name="connsiteY6" fmla="*/ 1798144 h 2409814"/>
                <a:gd name="connsiteX7" fmla="*/ 2696181 w 2719898"/>
                <a:gd name="connsiteY7" fmla="*/ 2225182 h 2409814"/>
                <a:gd name="connsiteX8" fmla="*/ 2677131 w 2719898"/>
                <a:gd name="connsiteY8" fmla="*/ 2371232 h 2409814"/>
                <a:gd name="connsiteX9" fmla="*/ 2435037 w 2719898"/>
                <a:gd name="connsiteY9" fmla="*/ 2382344 h 2409814"/>
                <a:gd name="connsiteX10" fmla="*/ 1835756 w 2719898"/>
                <a:gd name="connsiteY10" fmla="*/ 2368057 h 2409814"/>
                <a:gd name="connsiteX11" fmla="*/ 1711931 w 2719898"/>
                <a:gd name="connsiteY11" fmla="*/ 2279157 h 2409814"/>
                <a:gd name="connsiteX12" fmla="*/ 1334106 w 2719898"/>
                <a:gd name="connsiteY12" fmla="*/ 1685432 h 2409814"/>
                <a:gd name="connsiteX13" fmla="*/ 1172181 w 2719898"/>
                <a:gd name="connsiteY13" fmla="*/ 1761632 h 2409814"/>
                <a:gd name="connsiteX14" fmla="*/ 800706 w 2719898"/>
                <a:gd name="connsiteY14" fmla="*/ 2333132 h 2409814"/>
                <a:gd name="connsiteX15" fmla="*/ 680056 w 2719898"/>
                <a:gd name="connsiteY15" fmla="*/ 2390282 h 2409814"/>
                <a:gd name="connsiteX16" fmla="*/ 254606 w 2719898"/>
                <a:gd name="connsiteY16" fmla="*/ 2396632 h 2409814"/>
                <a:gd name="connsiteX17" fmla="*/ 26006 w 2719898"/>
                <a:gd name="connsiteY17" fmla="*/ 2222007 h 2409814"/>
                <a:gd name="connsiteX18" fmla="*/ 27593 w 2719898"/>
                <a:gd name="connsiteY18" fmla="*/ 1955307 h 2409814"/>
                <a:gd name="connsiteX19" fmla="*/ 226584 w 2719898"/>
                <a:gd name="connsiteY19" fmla="*/ 1626308 h 2409814"/>
                <a:gd name="connsiteX20" fmla="*/ 476100 w 2719898"/>
                <a:gd name="connsiteY20" fmla="*/ 1242824 h 2409814"/>
                <a:gd name="connsiteX21" fmla="*/ 802783 w 2719898"/>
                <a:gd name="connsiteY21" fmla="*/ 1232281 h 2409814"/>
                <a:gd name="connsiteX22" fmla="*/ 1210861 w 2719898"/>
                <a:gd name="connsiteY22" fmla="*/ 1021204 h 2409814"/>
                <a:gd name="connsiteX23" fmla="*/ 1314262 w 2719898"/>
                <a:gd name="connsiteY23" fmla="*/ 894063 h 2409814"/>
                <a:gd name="connsiteX24" fmla="*/ 1280925 w 2719898"/>
                <a:gd name="connsiteY24" fmla="*/ 751188 h 2409814"/>
                <a:gd name="connsiteX25" fmla="*/ 799912 w 2719898"/>
                <a:gd name="connsiteY25" fmla="*/ 746426 h 2409814"/>
                <a:gd name="connsiteX26" fmla="*/ 902306 w 2719898"/>
                <a:gd name="connsiteY26" fmla="*/ 503538 h 2409814"/>
                <a:gd name="connsiteX27" fmla="*/ 926119 w 2719898"/>
                <a:gd name="connsiteY27" fmla="*/ 346376 h 2409814"/>
                <a:gd name="connsiteX28" fmla="*/ 888019 w 2719898"/>
                <a:gd name="connsiteY28" fmla="*/ 210645 h 2409814"/>
                <a:gd name="connsiteX29" fmla="*/ 783244 w 2719898"/>
                <a:gd name="connsiteY29" fmla="*/ 86820 h 2409814"/>
                <a:gd name="connsiteX30" fmla="*/ 802294 w 2719898"/>
                <a:gd name="connsiteY30" fmla="*/ 3476 h 2409814"/>
                <a:gd name="connsiteX0" fmla="*/ 802294 w 2719898"/>
                <a:gd name="connsiteY0" fmla="*/ 3476 h 2412781"/>
                <a:gd name="connsiteX1" fmla="*/ 952312 w 2719898"/>
                <a:gd name="connsiteY1" fmla="*/ 24907 h 2412781"/>
                <a:gd name="connsiteX2" fmla="*/ 1164244 w 2719898"/>
                <a:gd name="connsiteY2" fmla="*/ 108251 h 2412781"/>
                <a:gd name="connsiteX3" fmla="*/ 1428562 w 2719898"/>
                <a:gd name="connsiteY3" fmla="*/ 308276 h 2412781"/>
                <a:gd name="connsiteX4" fmla="*/ 1792894 w 2719898"/>
                <a:gd name="connsiteY4" fmla="*/ 815482 h 2412781"/>
                <a:gd name="connsiteX5" fmla="*/ 2034856 w 2719898"/>
                <a:gd name="connsiteY5" fmla="*/ 1190250 h 2412781"/>
                <a:gd name="connsiteX6" fmla="*/ 2428688 w 2719898"/>
                <a:gd name="connsiteY6" fmla="*/ 1798144 h 2412781"/>
                <a:gd name="connsiteX7" fmla="*/ 2696181 w 2719898"/>
                <a:gd name="connsiteY7" fmla="*/ 2225182 h 2412781"/>
                <a:gd name="connsiteX8" fmla="*/ 2677131 w 2719898"/>
                <a:gd name="connsiteY8" fmla="*/ 2371232 h 2412781"/>
                <a:gd name="connsiteX9" fmla="*/ 2435037 w 2719898"/>
                <a:gd name="connsiteY9" fmla="*/ 2382344 h 2412781"/>
                <a:gd name="connsiteX10" fmla="*/ 1835756 w 2719898"/>
                <a:gd name="connsiteY10" fmla="*/ 2368057 h 2412781"/>
                <a:gd name="connsiteX11" fmla="*/ 1711931 w 2719898"/>
                <a:gd name="connsiteY11" fmla="*/ 2279157 h 2412781"/>
                <a:gd name="connsiteX12" fmla="*/ 1334106 w 2719898"/>
                <a:gd name="connsiteY12" fmla="*/ 1685432 h 2412781"/>
                <a:gd name="connsiteX13" fmla="*/ 1172181 w 2719898"/>
                <a:gd name="connsiteY13" fmla="*/ 1761632 h 2412781"/>
                <a:gd name="connsiteX14" fmla="*/ 800706 w 2719898"/>
                <a:gd name="connsiteY14" fmla="*/ 2333132 h 2412781"/>
                <a:gd name="connsiteX15" fmla="*/ 254606 w 2719898"/>
                <a:gd name="connsiteY15" fmla="*/ 2396632 h 2412781"/>
                <a:gd name="connsiteX16" fmla="*/ 26006 w 2719898"/>
                <a:gd name="connsiteY16" fmla="*/ 2222007 h 2412781"/>
                <a:gd name="connsiteX17" fmla="*/ 27593 w 2719898"/>
                <a:gd name="connsiteY17" fmla="*/ 1955307 h 2412781"/>
                <a:gd name="connsiteX18" fmla="*/ 226584 w 2719898"/>
                <a:gd name="connsiteY18" fmla="*/ 1626308 h 2412781"/>
                <a:gd name="connsiteX19" fmla="*/ 476100 w 2719898"/>
                <a:gd name="connsiteY19" fmla="*/ 1242824 h 2412781"/>
                <a:gd name="connsiteX20" fmla="*/ 802783 w 2719898"/>
                <a:gd name="connsiteY20" fmla="*/ 1232281 h 2412781"/>
                <a:gd name="connsiteX21" fmla="*/ 1210861 w 2719898"/>
                <a:gd name="connsiteY21" fmla="*/ 1021204 h 2412781"/>
                <a:gd name="connsiteX22" fmla="*/ 1314262 w 2719898"/>
                <a:gd name="connsiteY22" fmla="*/ 894063 h 2412781"/>
                <a:gd name="connsiteX23" fmla="*/ 1280925 w 2719898"/>
                <a:gd name="connsiteY23" fmla="*/ 751188 h 2412781"/>
                <a:gd name="connsiteX24" fmla="*/ 799912 w 2719898"/>
                <a:gd name="connsiteY24" fmla="*/ 746426 h 2412781"/>
                <a:gd name="connsiteX25" fmla="*/ 902306 w 2719898"/>
                <a:gd name="connsiteY25" fmla="*/ 503538 h 2412781"/>
                <a:gd name="connsiteX26" fmla="*/ 926119 w 2719898"/>
                <a:gd name="connsiteY26" fmla="*/ 346376 h 2412781"/>
                <a:gd name="connsiteX27" fmla="*/ 888019 w 2719898"/>
                <a:gd name="connsiteY27" fmla="*/ 210645 h 2412781"/>
                <a:gd name="connsiteX28" fmla="*/ 783244 w 2719898"/>
                <a:gd name="connsiteY28" fmla="*/ 86820 h 2412781"/>
                <a:gd name="connsiteX29" fmla="*/ 802294 w 2719898"/>
                <a:gd name="connsiteY29" fmla="*/ 3476 h 2412781"/>
                <a:gd name="connsiteX0" fmla="*/ 802294 w 2719898"/>
                <a:gd name="connsiteY0" fmla="*/ 3476 h 2417254"/>
                <a:gd name="connsiteX1" fmla="*/ 952312 w 2719898"/>
                <a:gd name="connsiteY1" fmla="*/ 24907 h 2417254"/>
                <a:gd name="connsiteX2" fmla="*/ 1164244 w 2719898"/>
                <a:gd name="connsiteY2" fmla="*/ 108251 h 2417254"/>
                <a:gd name="connsiteX3" fmla="*/ 1428562 w 2719898"/>
                <a:gd name="connsiteY3" fmla="*/ 308276 h 2417254"/>
                <a:gd name="connsiteX4" fmla="*/ 1792894 w 2719898"/>
                <a:gd name="connsiteY4" fmla="*/ 815482 h 2417254"/>
                <a:gd name="connsiteX5" fmla="*/ 2034856 w 2719898"/>
                <a:gd name="connsiteY5" fmla="*/ 1190250 h 2417254"/>
                <a:gd name="connsiteX6" fmla="*/ 2428688 w 2719898"/>
                <a:gd name="connsiteY6" fmla="*/ 1798144 h 2417254"/>
                <a:gd name="connsiteX7" fmla="*/ 2696181 w 2719898"/>
                <a:gd name="connsiteY7" fmla="*/ 2225182 h 2417254"/>
                <a:gd name="connsiteX8" fmla="*/ 2677131 w 2719898"/>
                <a:gd name="connsiteY8" fmla="*/ 2371232 h 2417254"/>
                <a:gd name="connsiteX9" fmla="*/ 2435037 w 2719898"/>
                <a:gd name="connsiteY9" fmla="*/ 2382344 h 2417254"/>
                <a:gd name="connsiteX10" fmla="*/ 1835756 w 2719898"/>
                <a:gd name="connsiteY10" fmla="*/ 2368057 h 2417254"/>
                <a:gd name="connsiteX11" fmla="*/ 1711931 w 2719898"/>
                <a:gd name="connsiteY11" fmla="*/ 2279157 h 2417254"/>
                <a:gd name="connsiteX12" fmla="*/ 1334106 w 2719898"/>
                <a:gd name="connsiteY12" fmla="*/ 1685432 h 2417254"/>
                <a:gd name="connsiteX13" fmla="*/ 1172181 w 2719898"/>
                <a:gd name="connsiteY13" fmla="*/ 1761632 h 2417254"/>
                <a:gd name="connsiteX14" fmla="*/ 791181 w 2719898"/>
                <a:gd name="connsiteY14" fmla="*/ 2342657 h 2417254"/>
                <a:gd name="connsiteX15" fmla="*/ 254606 w 2719898"/>
                <a:gd name="connsiteY15" fmla="*/ 2396632 h 2417254"/>
                <a:gd name="connsiteX16" fmla="*/ 26006 w 2719898"/>
                <a:gd name="connsiteY16" fmla="*/ 2222007 h 2417254"/>
                <a:gd name="connsiteX17" fmla="*/ 27593 w 2719898"/>
                <a:gd name="connsiteY17" fmla="*/ 1955307 h 2417254"/>
                <a:gd name="connsiteX18" fmla="*/ 226584 w 2719898"/>
                <a:gd name="connsiteY18" fmla="*/ 1626308 h 2417254"/>
                <a:gd name="connsiteX19" fmla="*/ 476100 w 2719898"/>
                <a:gd name="connsiteY19" fmla="*/ 1242824 h 2417254"/>
                <a:gd name="connsiteX20" fmla="*/ 802783 w 2719898"/>
                <a:gd name="connsiteY20" fmla="*/ 1232281 h 2417254"/>
                <a:gd name="connsiteX21" fmla="*/ 1210861 w 2719898"/>
                <a:gd name="connsiteY21" fmla="*/ 1021204 h 2417254"/>
                <a:gd name="connsiteX22" fmla="*/ 1314262 w 2719898"/>
                <a:gd name="connsiteY22" fmla="*/ 894063 h 2417254"/>
                <a:gd name="connsiteX23" fmla="*/ 1280925 w 2719898"/>
                <a:gd name="connsiteY23" fmla="*/ 751188 h 2417254"/>
                <a:gd name="connsiteX24" fmla="*/ 799912 w 2719898"/>
                <a:gd name="connsiteY24" fmla="*/ 746426 h 2417254"/>
                <a:gd name="connsiteX25" fmla="*/ 902306 w 2719898"/>
                <a:gd name="connsiteY25" fmla="*/ 503538 h 2417254"/>
                <a:gd name="connsiteX26" fmla="*/ 926119 w 2719898"/>
                <a:gd name="connsiteY26" fmla="*/ 346376 h 2417254"/>
                <a:gd name="connsiteX27" fmla="*/ 888019 w 2719898"/>
                <a:gd name="connsiteY27" fmla="*/ 210645 h 2417254"/>
                <a:gd name="connsiteX28" fmla="*/ 783244 w 2719898"/>
                <a:gd name="connsiteY28" fmla="*/ 86820 h 2417254"/>
                <a:gd name="connsiteX29" fmla="*/ 802294 w 2719898"/>
                <a:gd name="connsiteY29" fmla="*/ 3476 h 2417254"/>
                <a:gd name="connsiteX0" fmla="*/ 802294 w 2719898"/>
                <a:gd name="connsiteY0" fmla="*/ 3476 h 2431300"/>
                <a:gd name="connsiteX1" fmla="*/ 952312 w 2719898"/>
                <a:gd name="connsiteY1" fmla="*/ 24907 h 2431300"/>
                <a:gd name="connsiteX2" fmla="*/ 1164244 w 2719898"/>
                <a:gd name="connsiteY2" fmla="*/ 108251 h 2431300"/>
                <a:gd name="connsiteX3" fmla="*/ 1428562 w 2719898"/>
                <a:gd name="connsiteY3" fmla="*/ 308276 h 2431300"/>
                <a:gd name="connsiteX4" fmla="*/ 1792894 w 2719898"/>
                <a:gd name="connsiteY4" fmla="*/ 815482 h 2431300"/>
                <a:gd name="connsiteX5" fmla="*/ 2034856 w 2719898"/>
                <a:gd name="connsiteY5" fmla="*/ 1190250 h 2431300"/>
                <a:gd name="connsiteX6" fmla="*/ 2428688 w 2719898"/>
                <a:gd name="connsiteY6" fmla="*/ 1798144 h 2431300"/>
                <a:gd name="connsiteX7" fmla="*/ 2696181 w 2719898"/>
                <a:gd name="connsiteY7" fmla="*/ 2225182 h 2431300"/>
                <a:gd name="connsiteX8" fmla="*/ 2677131 w 2719898"/>
                <a:gd name="connsiteY8" fmla="*/ 2371232 h 2431300"/>
                <a:gd name="connsiteX9" fmla="*/ 2435037 w 2719898"/>
                <a:gd name="connsiteY9" fmla="*/ 2382344 h 2431300"/>
                <a:gd name="connsiteX10" fmla="*/ 1835756 w 2719898"/>
                <a:gd name="connsiteY10" fmla="*/ 2368057 h 2431300"/>
                <a:gd name="connsiteX11" fmla="*/ 1711931 w 2719898"/>
                <a:gd name="connsiteY11" fmla="*/ 2279157 h 2431300"/>
                <a:gd name="connsiteX12" fmla="*/ 1334106 w 2719898"/>
                <a:gd name="connsiteY12" fmla="*/ 1685432 h 2431300"/>
                <a:gd name="connsiteX13" fmla="*/ 1172181 w 2719898"/>
                <a:gd name="connsiteY13" fmla="*/ 1761632 h 2431300"/>
                <a:gd name="connsiteX14" fmla="*/ 791181 w 2719898"/>
                <a:gd name="connsiteY14" fmla="*/ 2342657 h 2431300"/>
                <a:gd name="connsiteX15" fmla="*/ 254606 w 2719898"/>
                <a:gd name="connsiteY15" fmla="*/ 2396632 h 2431300"/>
                <a:gd name="connsiteX16" fmla="*/ 26006 w 2719898"/>
                <a:gd name="connsiteY16" fmla="*/ 2222007 h 2431300"/>
                <a:gd name="connsiteX17" fmla="*/ 27593 w 2719898"/>
                <a:gd name="connsiteY17" fmla="*/ 1955307 h 2431300"/>
                <a:gd name="connsiteX18" fmla="*/ 226584 w 2719898"/>
                <a:gd name="connsiteY18" fmla="*/ 1626308 h 2431300"/>
                <a:gd name="connsiteX19" fmla="*/ 476100 w 2719898"/>
                <a:gd name="connsiteY19" fmla="*/ 1242824 h 2431300"/>
                <a:gd name="connsiteX20" fmla="*/ 802783 w 2719898"/>
                <a:gd name="connsiteY20" fmla="*/ 1232281 h 2431300"/>
                <a:gd name="connsiteX21" fmla="*/ 1210861 w 2719898"/>
                <a:gd name="connsiteY21" fmla="*/ 1021204 h 2431300"/>
                <a:gd name="connsiteX22" fmla="*/ 1314262 w 2719898"/>
                <a:gd name="connsiteY22" fmla="*/ 894063 h 2431300"/>
                <a:gd name="connsiteX23" fmla="*/ 1280925 w 2719898"/>
                <a:gd name="connsiteY23" fmla="*/ 751188 h 2431300"/>
                <a:gd name="connsiteX24" fmla="*/ 799912 w 2719898"/>
                <a:gd name="connsiteY24" fmla="*/ 746426 h 2431300"/>
                <a:gd name="connsiteX25" fmla="*/ 902306 w 2719898"/>
                <a:gd name="connsiteY25" fmla="*/ 503538 h 2431300"/>
                <a:gd name="connsiteX26" fmla="*/ 926119 w 2719898"/>
                <a:gd name="connsiteY26" fmla="*/ 346376 h 2431300"/>
                <a:gd name="connsiteX27" fmla="*/ 888019 w 2719898"/>
                <a:gd name="connsiteY27" fmla="*/ 210645 h 2431300"/>
                <a:gd name="connsiteX28" fmla="*/ 783244 w 2719898"/>
                <a:gd name="connsiteY28" fmla="*/ 86820 h 2431300"/>
                <a:gd name="connsiteX29" fmla="*/ 802294 w 2719898"/>
                <a:gd name="connsiteY29" fmla="*/ 3476 h 2431300"/>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711931 w 2719898"/>
                <a:gd name="connsiteY11" fmla="*/ 2279157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34106 w 2719898"/>
                <a:gd name="connsiteY12" fmla="*/ 1685432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802783 w 2719898"/>
                <a:gd name="connsiteY20" fmla="*/ 1232281 h 2432235"/>
                <a:gd name="connsiteX21" fmla="*/ 1210861 w 2719898"/>
                <a:gd name="connsiteY21" fmla="*/ 1021204 h 2432235"/>
                <a:gd name="connsiteX22" fmla="*/ 1314262 w 2719898"/>
                <a:gd name="connsiteY22" fmla="*/ 894063 h 2432235"/>
                <a:gd name="connsiteX23" fmla="*/ 1280925 w 2719898"/>
                <a:gd name="connsiteY23" fmla="*/ 751188 h 2432235"/>
                <a:gd name="connsiteX24" fmla="*/ 799912 w 2719898"/>
                <a:gd name="connsiteY24" fmla="*/ 746426 h 2432235"/>
                <a:gd name="connsiteX25" fmla="*/ 902306 w 2719898"/>
                <a:gd name="connsiteY25" fmla="*/ 503538 h 2432235"/>
                <a:gd name="connsiteX26" fmla="*/ 926119 w 2719898"/>
                <a:gd name="connsiteY26" fmla="*/ 346376 h 2432235"/>
                <a:gd name="connsiteX27" fmla="*/ 888019 w 2719898"/>
                <a:gd name="connsiteY27" fmla="*/ 210645 h 2432235"/>
                <a:gd name="connsiteX28" fmla="*/ 783244 w 2719898"/>
                <a:gd name="connsiteY28" fmla="*/ 86820 h 2432235"/>
                <a:gd name="connsiteX29" fmla="*/ 802294 w 2719898"/>
                <a:gd name="connsiteY29"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1210861 w 2719898"/>
                <a:gd name="connsiteY20" fmla="*/ 1021204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 name="connsiteX0" fmla="*/ 802294 w 2719898"/>
                <a:gd name="connsiteY0" fmla="*/ 3476 h 2432235"/>
                <a:gd name="connsiteX1" fmla="*/ 952312 w 2719898"/>
                <a:gd name="connsiteY1" fmla="*/ 24907 h 2432235"/>
                <a:gd name="connsiteX2" fmla="*/ 1164244 w 2719898"/>
                <a:gd name="connsiteY2" fmla="*/ 108251 h 2432235"/>
                <a:gd name="connsiteX3" fmla="*/ 1428562 w 2719898"/>
                <a:gd name="connsiteY3" fmla="*/ 308276 h 2432235"/>
                <a:gd name="connsiteX4" fmla="*/ 1792894 w 2719898"/>
                <a:gd name="connsiteY4" fmla="*/ 815482 h 2432235"/>
                <a:gd name="connsiteX5" fmla="*/ 2034856 w 2719898"/>
                <a:gd name="connsiteY5" fmla="*/ 1190250 h 2432235"/>
                <a:gd name="connsiteX6" fmla="*/ 2428688 w 2719898"/>
                <a:gd name="connsiteY6" fmla="*/ 1798144 h 2432235"/>
                <a:gd name="connsiteX7" fmla="*/ 2696181 w 2719898"/>
                <a:gd name="connsiteY7" fmla="*/ 2225182 h 2432235"/>
                <a:gd name="connsiteX8" fmla="*/ 2677131 w 2719898"/>
                <a:gd name="connsiteY8" fmla="*/ 2371232 h 2432235"/>
                <a:gd name="connsiteX9" fmla="*/ 2435037 w 2719898"/>
                <a:gd name="connsiteY9" fmla="*/ 2382344 h 2432235"/>
                <a:gd name="connsiteX10" fmla="*/ 1835756 w 2719898"/>
                <a:gd name="connsiteY10" fmla="*/ 2368057 h 2432235"/>
                <a:gd name="connsiteX11" fmla="*/ 1683356 w 2719898"/>
                <a:gd name="connsiteY11" fmla="*/ 2236295 h 2432235"/>
                <a:gd name="connsiteX12" fmla="*/ 1350775 w 2719898"/>
                <a:gd name="connsiteY12" fmla="*/ 1709244 h 2432235"/>
                <a:gd name="connsiteX13" fmla="*/ 1172181 w 2719898"/>
                <a:gd name="connsiteY13" fmla="*/ 1761632 h 2432235"/>
                <a:gd name="connsiteX14" fmla="*/ 791181 w 2719898"/>
                <a:gd name="connsiteY14" fmla="*/ 2342657 h 2432235"/>
                <a:gd name="connsiteX15" fmla="*/ 254606 w 2719898"/>
                <a:gd name="connsiteY15" fmla="*/ 2396632 h 2432235"/>
                <a:gd name="connsiteX16" fmla="*/ 26006 w 2719898"/>
                <a:gd name="connsiteY16" fmla="*/ 2222007 h 2432235"/>
                <a:gd name="connsiteX17" fmla="*/ 27593 w 2719898"/>
                <a:gd name="connsiteY17" fmla="*/ 1955307 h 2432235"/>
                <a:gd name="connsiteX18" fmla="*/ 226584 w 2719898"/>
                <a:gd name="connsiteY18" fmla="*/ 1626308 h 2432235"/>
                <a:gd name="connsiteX19" fmla="*/ 476100 w 2719898"/>
                <a:gd name="connsiteY19" fmla="*/ 1242824 h 2432235"/>
                <a:gd name="connsiteX20" fmla="*/ 906061 w 2719898"/>
                <a:gd name="connsiteY20" fmla="*/ 1218848 h 2432235"/>
                <a:gd name="connsiteX21" fmla="*/ 1314262 w 2719898"/>
                <a:gd name="connsiteY21" fmla="*/ 894063 h 2432235"/>
                <a:gd name="connsiteX22" fmla="*/ 1280925 w 2719898"/>
                <a:gd name="connsiteY22" fmla="*/ 751188 h 2432235"/>
                <a:gd name="connsiteX23" fmla="*/ 799912 w 2719898"/>
                <a:gd name="connsiteY23" fmla="*/ 746426 h 2432235"/>
                <a:gd name="connsiteX24" fmla="*/ 902306 w 2719898"/>
                <a:gd name="connsiteY24" fmla="*/ 503538 h 2432235"/>
                <a:gd name="connsiteX25" fmla="*/ 926119 w 2719898"/>
                <a:gd name="connsiteY25" fmla="*/ 346376 h 2432235"/>
                <a:gd name="connsiteX26" fmla="*/ 888019 w 2719898"/>
                <a:gd name="connsiteY26" fmla="*/ 210645 h 2432235"/>
                <a:gd name="connsiteX27" fmla="*/ 783244 w 2719898"/>
                <a:gd name="connsiteY27" fmla="*/ 86820 h 2432235"/>
                <a:gd name="connsiteX28" fmla="*/ 802294 w 2719898"/>
                <a:gd name="connsiteY28" fmla="*/ 3476 h 243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9898" h="2432235">
                  <a:moveTo>
                    <a:pt x="802294" y="3476"/>
                  </a:moveTo>
                  <a:cubicBezTo>
                    <a:pt x="830472" y="-6843"/>
                    <a:pt x="891987" y="7445"/>
                    <a:pt x="952312" y="24907"/>
                  </a:cubicBezTo>
                  <a:cubicBezTo>
                    <a:pt x="1012637" y="42369"/>
                    <a:pt x="1084869" y="61023"/>
                    <a:pt x="1164244" y="108251"/>
                  </a:cubicBezTo>
                  <a:cubicBezTo>
                    <a:pt x="1243619" y="155479"/>
                    <a:pt x="1323787" y="190404"/>
                    <a:pt x="1428562" y="308276"/>
                  </a:cubicBezTo>
                  <a:cubicBezTo>
                    <a:pt x="1533337" y="426148"/>
                    <a:pt x="1675816" y="641651"/>
                    <a:pt x="1792894" y="815482"/>
                  </a:cubicBezTo>
                  <a:cubicBezTo>
                    <a:pt x="1866068" y="924126"/>
                    <a:pt x="1962031" y="1073079"/>
                    <a:pt x="2034856" y="1190250"/>
                  </a:cubicBezTo>
                  <a:lnTo>
                    <a:pt x="2428688" y="1798144"/>
                  </a:lnTo>
                  <a:cubicBezTo>
                    <a:pt x="2580162" y="2013383"/>
                    <a:pt x="2654774" y="2129667"/>
                    <a:pt x="2696181" y="2225182"/>
                  </a:cubicBezTo>
                  <a:cubicBezTo>
                    <a:pt x="2737588" y="2320697"/>
                    <a:pt x="2720655" y="2345038"/>
                    <a:pt x="2677131" y="2371232"/>
                  </a:cubicBezTo>
                  <a:cubicBezTo>
                    <a:pt x="2633607" y="2397426"/>
                    <a:pt x="2575266" y="2382873"/>
                    <a:pt x="2435037" y="2382344"/>
                  </a:cubicBezTo>
                  <a:cubicBezTo>
                    <a:pt x="2294808" y="2381815"/>
                    <a:pt x="1941986" y="2382873"/>
                    <a:pt x="1835756" y="2368057"/>
                  </a:cubicBezTo>
                  <a:cubicBezTo>
                    <a:pt x="1729526" y="2353241"/>
                    <a:pt x="1752280" y="2334191"/>
                    <a:pt x="1683356" y="2236295"/>
                  </a:cubicBezTo>
                  <a:cubicBezTo>
                    <a:pt x="1614432" y="2138399"/>
                    <a:pt x="1428828" y="1828836"/>
                    <a:pt x="1350775" y="1709244"/>
                  </a:cubicBezTo>
                  <a:cubicBezTo>
                    <a:pt x="1272722" y="1589652"/>
                    <a:pt x="1265447" y="1656063"/>
                    <a:pt x="1172181" y="1761632"/>
                  </a:cubicBezTo>
                  <a:cubicBezTo>
                    <a:pt x="1078915" y="1867201"/>
                    <a:pt x="908391" y="2196343"/>
                    <a:pt x="791181" y="2342657"/>
                  </a:cubicBezTo>
                  <a:cubicBezTo>
                    <a:pt x="673971" y="2488971"/>
                    <a:pt x="382135" y="2416740"/>
                    <a:pt x="254606" y="2396632"/>
                  </a:cubicBezTo>
                  <a:cubicBezTo>
                    <a:pt x="127077" y="2376524"/>
                    <a:pt x="63842" y="2295561"/>
                    <a:pt x="26006" y="2222007"/>
                  </a:cubicBezTo>
                  <a:cubicBezTo>
                    <a:pt x="-11830" y="2148453"/>
                    <a:pt x="-5837" y="2054590"/>
                    <a:pt x="27593" y="1955307"/>
                  </a:cubicBezTo>
                  <a:cubicBezTo>
                    <a:pt x="61023" y="1856024"/>
                    <a:pt x="143102" y="1745055"/>
                    <a:pt x="226584" y="1626308"/>
                  </a:cubicBezTo>
                  <a:lnTo>
                    <a:pt x="476100" y="1242824"/>
                  </a:lnTo>
                  <a:cubicBezTo>
                    <a:pt x="619420" y="1234832"/>
                    <a:pt x="834179" y="1241127"/>
                    <a:pt x="906061" y="1218848"/>
                  </a:cubicBezTo>
                  <a:cubicBezTo>
                    <a:pt x="954816" y="1226474"/>
                    <a:pt x="1251785" y="972006"/>
                    <a:pt x="1314262" y="894063"/>
                  </a:cubicBezTo>
                  <a:cubicBezTo>
                    <a:pt x="1376739" y="816120"/>
                    <a:pt x="1366650" y="775794"/>
                    <a:pt x="1280925" y="751188"/>
                  </a:cubicBezTo>
                  <a:cubicBezTo>
                    <a:pt x="1195200" y="726582"/>
                    <a:pt x="863015" y="787701"/>
                    <a:pt x="799912" y="746426"/>
                  </a:cubicBezTo>
                  <a:cubicBezTo>
                    <a:pt x="736809" y="705151"/>
                    <a:pt x="881271" y="570213"/>
                    <a:pt x="902306" y="503538"/>
                  </a:cubicBezTo>
                  <a:cubicBezTo>
                    <a:pt x="923341" y="436863"/>
                    <a:pt x="928500" y="395191"/>
                    <a:pt x="926119" y="346376"/>
                  </a:cubicBezTo>
                  <a:cubicBezTo>
                    <a:pt x="923738" y="297561"/>
                    <a:pt x="911831" y="253904"/>
                    <a:pt x="888019" y="210645"/>
                  </a:cubicBezTo>
                  <a:cubicBezTo>
                    <a:pt x="864207" y="167386"/>
                    <a:pt x="797531" y="121348"/>
                    <a:pt x="783244" y="86820"/>
                  </a:cubicBezTo>
                  <a:cubicBezTo>
                    <a:pt x="768957" y="52292"/>
                    <a:pt x="774116" y="13795"/>
                    <a:pt x="802294" y="3476"/>
                  </a:cubicBezTo>
                  <a:close/>
                </a:path>
              </a:pathLst>
            </a:custGeom>
            <a:solidFill>
              <a:srgbClr val="3CB4E6"/>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V"/>
            <p:cNvSpPr/>
            <p:nvPr/>
          </p:nvSpPr>
          <p:spPr>
            <a:xfrm>
              <a:off x="566484" y="1203103"/>
              <a:ext cx="242355" cy="205441"/>
            </a:xfrm>
            <a:custGeom>
              <a:avLst/>
              <a:gdLst>
                <a:gd name="connsiteX0" fmla="*/ 2223307 w 2830284"/>
                <a:gd name="connsiteY0" fmla="*/ 1244273 h 2381544"/>
                <a:gd name="connsiteX1" fmla="*/ 1875289 w 2830284"/>
                <a:gd name="connsiteY1" fmla="*/ 1257921 h 2381544"/>
                <a:gd name="connsiteX2" fmla="*/ 1796814 w 2830284"/>
                <a:gd name="connsiteY2" fmla="*/ 1182858 h 2381544"/>
                <a:gd name="connsiteX3" fmla="*/ 2015178 w 2830284"/>
                <a:gd name="connsiteY3" fmla="*/ 821193 h 2381544"/>
                <a:gd name="connsiteX4" fmla="*/ 2110713 w 2830284"/>
                <a:gd name="connsiteY4" fmla="*/ 780249 h 2381544"/>
                <a:gd name="connsiteX5" fmla="*/ 2530381 w 2830284"/>
                <a:gd name="connsiteY5" fmla="*/ 773425 h 2381544"/>
                <a:gd name="connsiteX6" fmla="*/ 2823808 w 2830284"/>
                <a:gd name="connsiteY6" fmla="*/ 305990 h 2381544"/>
                <a:gd name="connsiteX7" fmla="*/ 2694154 w 2830284"/>
                <a:gd name="connsiteY7" fmla="*/ 29622 h 2381544"/>
                <a:gd name="connsiteX8" fmla="*/ 2254014 w 2830284"/>
                <a:gd name="connsiteY8" fmla="*/ 26211 h 2381544"/>
                <a:gd name="connsiteX9" fmla="*/ 1888936 w 2830284"/>
                <a:gd name="connsiteY9" fmla="*/ 193396 h 2381544"/>
                <a:gd name="connsiteX10" fmla="*/ 1540918 w 2830284"/>
                <a:gd name="connsiteY10" fmla="*/ 735894 h 2381544"/>
                <a:gd name="connsiteX11" fmla="*/ 1329378 w 2830284"/>
                <a:gd name="connsiteY11" fmla="*/ 555061 h 2381544"/>
                <a:gd name="connsiteX12" fmla="*/ 1049599 w 2830284"/>
                <a:gd name="connsiteY12" fmla="*/ 111509 h 2381544"/>
                <a:gd name="connsiteX13" fmla="*/ 810763 w 2830284"/>
                <a:gd name="connsiteY13" fmla="*/ 29622 h 2381544"/>
                <a:gd name="connsiteX14" fmla="*/ 94256 w 2830284"/>
                <a:gd name="connsiteY14" fmla="*/ 33034 h 2381544"/>
                <a:gd name="connsiteX15" fmla="*/ 124963 w 2830284"/>
                <a:gd name="connsiteY15" fmla="*/ 251399 h 2381544"/>
                <a:gd name="connsiteX16" fmla="*/ 1162193 w 2830284"/>
                <a:gd name="connsiteY16" fmla="*/ 1882306 h 2381544"/>
                <a:gd name="connsiteX17" fmla="*/ 1670572 w 2830284"/>
                <a:gd name="connsiteY17" fmla="*/ 2325858 h 2381544"/>
                <a:gd name="connsiteX18" fmla="*/ 1977647 w 2830284"/>
                <a:gd name="connsiteY18" fmla="*/ 2370214 h 2381544"/>
                <a:gd name="connsiteX19" fmla="*/ 1923056 w 2830284"/>
                <a:gd name="connsiteY19" fmla="*/ 2281503 h 2381544"/>
                <a:gd name="connsiteX20" fmla="*/ 1837757 w 2830284"/>
                <a:gd name="connsiteY20" fmla="*/ 2049491 h 2381544"/>
                <a:gd name="connsiteX21" fmla="*/ 1933292 w 2830284"/>
                <a:gd name="connsiteY21" fmla="*/ 1749240 h 2381544"/>
                <a:gd name="connsiteX22" fmla="*/ 2223307 w 2830284"/>
                <a:gd name="connsiteY22" fmla="*/ 1244273 h 2381544"/>
                <a:gd name="connsiteX0" fmla="*/ 2223307 w 2825135"/>
                <a:gd name="connsiteY0" fmla="*/ 1232222 h 2369493"/>
                <a:gd name="connsiteX1" fmla="*/ 1875289 w 2825135"/>
                <a:gd name="connsiteY1" fmla="*/ 1245870 h 2369493"/>
                <a:gd name="connsiteX2" fmla="*/ 1796814 w 2825135"/>
                <a:gd name="connsiteY2" fmla="*/ 1170807 h 2369493"/>
                <a:gd name="connsiteX3" fmla="*/ 2015178 w 2825135"/>
                <a:gd name="connsiteY3" fmla="*/ 809142 h 2369493"/>
                <a:gd name="connsiteX4" fmla="*/ 2110713 w 2825135"/>
                <a:gd name="connsiteY4" fmla="*/ 768198 h 2369493"/>
                <a:gd name="connsiteX5" fmla="*/ 2530381 w 2825135"/>
                <a:gd name="connsiteY5" fmla="*/ 761374 h 2369493"/>
                <a:gd name="connsiteX6" fmla="*/ 2823808 w 2825135"/>
                <a:gd name="connsiteY6" fmla="*/ 293939 h 2369493"/>
                <a:gd name="connsiteX7" fmla="*/ 2622717 w 2825135"/>
                <a:gd name="connsiteY7" fmla="*/ 69958 h 2369493"/>
                <a:gd name="connsiteX8" fmla="*/ 2254014 w 2825135"/>
                <a:gd name="connsiteY8" fmla="*/ 14160 h 2369493"/>
                <a:gd name="connsiteX9" fmla="*/ 1888936 w 2825135"/>
                <a:gd name="connsiteY9" fmla="*/ 181345 h 2369493"/>
                <a:gd name="connsiteX10" fmla="*/ 1540918 w 2825135"/>
                <a:gd name="connsiteY10" fmla="*/ 723843 h 2369493"/>
                <a:gd name="connsiteX11" fmla="*/ 1329378 w 2825135"/>
                <a:gd name="connsiteY11" fmla="*/ 543010 h 2369493"/>
                <a:gd name="connsiteX12" fmla="*/ 1049599 w 2825135"/>
                <a:gd name="connsiteY12" fmla="*/ 99458 h 2369493"/>
                <a:gd name="connsiteX13" fmla="*/ 810763 w 2825135"/>
                <a:gd name="connsiteY13" fmla="*/ 17571 h 2369493"/>
                <a:gd name="connsiteX14" fmla="*/ 94256 w 2825135"/>
                <a:gd name="connsiteY14" fmla="*/ 20983 h 2369493"/>
                <a:gd name="connsiteX15" fmla="*/ 124963 w 2825135"/>
                <a:gd name="connsiteY15" fmla="*/ 239348 h 2369493"/>
                <a:gd name="connsiteX16" fmla="*/ 1162193 w 2825135"/>
                <a:gd name="connsiteY16" fmla="*/ 1870255 h 2369493"/>
                <a:gd name="connsiteX17" fmla="*/ 1670572 w 2825135"/>
                <a:gd name="connsiteY17" fmla="*/ 2313807 h 2369493"/>
                <a:gd name="connsiteX18" fmla="*/ 1977647 w 2825135"/>
                <a:gd name="connsiteY18" fmla="*/ 2358163 h 2369493"/>
                <a:gd name="connsiteX19" fmla="*/ 1923056 w 2825135"/>
                <a:gd name="connsiteY19" fmla="*/ 2269452 h 2369493"/>
                <a:gd name="connsiteX20" fmla="*/ 1837757 w 2825135"/>
                <a:gd name="connsiteY20" fmla="*/ 2037440 h 2369493"/>
                <a:gd name="connsiteX21" fmla="*/ 1933292 w 2825135"/>
                <a:gd name="connsiteY21" fmla="*/ 1737189 h 2369493"/>
                <a:gd name="connsiteX22" fmla="*/ 2223307 w 2825135"/>
                <a:gd name="connsiteY22" fmla="*/ 1232222 h 2369493"/>
                <a:gd name="connsiteX0" fmla="*/ 2223307 w 2833558"/>
                <a:gd name="connsiteY0" fmla="*/ 1232222 h 2369493"/>
                <a:gd name="connsiteX1" fmla="*/ 1875289 w 2833558"/>
                <a:gd name="connsiteY1" fmla="*/ 1245870 h 2369493"/>
                <a:gd name="connsiteX2" fmla="*/ 1796814 w 2833558"/>
                <a:gd name="connsiteY2" fmla="*/ 1170807 h 2369493"/>
                <a:gd name="connsiteX3" fmla="*/ 2015178 w 2833558"/>
                <a:gd name="connsiteY3" fmla="*/ 809142 h 2369493"/>
                <a:gd name="connsiteX4" fmla="*/ 2110713 w 2833558"/>
                <a:gd name="connsiteY4" fmla="*/ 768198 h 2369493"/>
                <a:gd name="connsiteX5" fmla="*/ 2530381 w 2833558"/>
                <a:gd name="connsiteY5" fmla="*/ 761374 h 2369493"/>
                <a:gd name="connsiteX6" fmla="*/ 2823808 w 2833558"/>
                <a:gd name="connsiteY6" fmla="*/ 293939 h 2369493"/>
                <a:gd name="connsiteX7" fmla="*/ 2715586 w 2833558"/>
                <a:gd name="connsiteY7" fmla="*/ 48527 h 2369493"/>
                <a:gd name="connsiteX8" fmla="*/ 2254014 w 2833558"/>
                <a:gd name="connsiteY8" fmla="*/ 14160 h 2369493"/>
                <a:gd name="connsiteX9" fmla="*/ 1888936 w 2833558"/>
                <a:gd name="connsiteY9" fmla="*/ 181345 h 2369493"/>
                <a:gd name="connsiteX10" fmla="*/ 1540918 w 2833558"/>
                <a:gd name="connsiteY10" fmla="*/ 723843 h 2369493"/>
                <a:gd name="connsiteX11" fmla="*/ 1329378 w 2833558"/>
                <a:gd name="connsiteY11" fmla="*/ 543010 h 2369493"/>
                <a:gd name="connsiteX12" fmla="*/ 1049599 w 2833558"/>
                <a:gd name="connsiteY12" fmla="*/ 99458 h 2369493"/>
                <a:gd name="connsiteX13" fmla="*/ 810763 w 2833558"/>
                <a:gd name="connsiteY13" fmla="*/ 17571 h 2369493"/>
                <a:gd name="connsiteX14" fmla="*/ 94256 w 2833558"/>
                <a:gd name="connsiteY14" fmla="*/ 20983 h 2369493"/>
                <a:gd name="connsiteX15" fmla="*/ 124963 w 2833558"/>
                <a:gd name="connsiteY15" fmla="*/ 239348 h 2369493"/>
                <a:gd name="connsiteX16" fmla="*/ 1162193 w 2833558"/>
                <a:gd name="connsiteY16" fmla="*/ 1870255 h 2369493"/>
                <a:gd name="connsiteX17" fmla="*/ 1670572 w 2833558"/>
                <a:gd name="connsiteY17" fmla="*/ 2313807 h 2369493"/>
                <a:gd name="connsiteX18" fmla="*/ 1977647 w 2833558"/>
                <a:gd name="connsiteY18" fmla="*/ 2358163 h 2369493"/>
                <a:gd name="connsiteX19" fmla="*/ 1923056 w 2833558"/>
                <a:gd name="connsiteY19" fmla="*/ 2269452 h 2369493"/>
                <a:gd name="connsiteX20" fmla="*/ 1837757 w 2833558"/>
                <a:gd name="connsiteY20" fmla="*/ 2037440 h 2369493"/>
                <a:gd name="connsiteX21" fmla="*/ 1933292 w 2833558"/>
                <a:gd name="connsiteY21" fmla="*/ 1737189 h 2369493"/>
                <a:gd name="connsiteX22" fmla="*/ 2223307 w 2833558"/>
                <a:gd name="connsiteY22" fmla="*/ 1232222 h 2369493"/>
                <a:gd name="connsiteX0" fmla="*/ 2223307 w 2832197"/>
                <a:gd name="connsiteY0" fmla="*/ 1232222 h 2369493"/>
                <a:gd name="connsiteX1" fmla="*/ 1875289 w 2832197"/>
                <a:gd name="connsiteY1" fmla="*/ 1245870 h 2369493"/>
                <a:gd name="connsiteX2" fmla="*/ 1796814 w 2832197"/>
                <a:gd name="connsiteY2" fmla="*/ 1170807 h 2369493"/>
                <a:gd name="connsiteX3" fmla="*/ 2015178 w 2832197"/>
                <a:gd name="connsiteY3" fmla="*/ 809142 h 2369493"/>
                <a:gd name="connsiteX4" fmla="*/ 2110713 w 2832197"/>
                <a:gd name="connsiteY4" fmla="*/ 768198 h 2369493"/>
                <a:gd name="connsiteX5" fmla="*/ 2530381 w 2832197"/>
                <a:gd name="connsiteY5" fmla="*/ 761374 h 2369493"/>
                <a:gd name="connsiteX6" fmla="*/ 2823808 w 2832197"/>
                <a:gd name="connsiteY6" fmla="*/ 293939 h 2369493"/>
                <a:gd name="connsiteX7" fmla="*/ 2715586 w 2832197"/>
                <a:gd name="connsiteY7" fmla="*/ 48527 h 2369493"/>
                <a:gd name="connsiteX8" fmla="*/ 2254014 w 2832197"/>
                <a:gd name="connsiteY8" fmla="*/ 14160 h 2369493"/>
                <a:gd name="connsiteX9" fmla="*/ 1888936 w 2832197"/>
                <a:gd name="connsiteY9" fmla="*/ 181345 h 2369493"/>
                <a:gd name="connsiteX10" fmla="*/ 1540918 w 2832197"/>
                <a:gd name="connsiteY10" fmla="*/ 723843 h 2369493"/>
                <a:gd name="connsiteX11" fmla="*/ 1329378 w 2832197"/>
                <a:gd name="connsiteY11" fmla="*/ 543010 h 2369493"/>
                <a:gd name="connsiteX12" fmla="*/ 1049599 w 2832197"/>
                <a:gd name="connsiteY12" fmla="*/ 99458 h 2369493"/>
                <a:gd name="connsiteX13" fmla="*/ 810763 w 2832197"/>
                <a:gd name="connsiteY13" fmla="*/ 17571 h 2369493"/>
                <a:gd name="connsiteX14" fmla="*/ 94256 w 2832197"/>
                <a:gd name="connsiteY14" fmla="*/ 20983 h 2369493"/>
                <a:gd name="connsiteX15" fmla="*/ 124963 w 2832197"/>
                <a:gd name="connsiteY15" fmla="*/ 239348 h 2369493"/>
                <a:gd name="connsiteX16" fmla="*/ 1162193 w 2832197"/>
                <a:gd name="connsiteY16" fmla="*/ 1870255 h 2369493"/>
                <a:gd name="connsiteX17" fmla="*/ 1670572 w 2832197"/>
                <a:gd name="connsiteY17" fmla="*/ 2313807 h 2369493"/>
                <a:gd name="connsiteX18" fmla="*/ 1977647 w 2832197"/>
                <a:gd name="connsiteY18" fmla="*/ 2358163 h 2369493"/>
                <a:gd name="connsiteX19" fmla="*/ 1923056 w 2832197"/>
                <a:gd name="connsiteY19" fmla="*/ 2269452 h 2369493"/>
                <a:gd name="connsiteX20" fmla="*/ 1837757 w 2832197"/>
                <a:gd name="connsiteY20" fmla="*/ 2037440 h 2369493"/>
                <a:gd name="connsiteX21" fmla="*/ 1933292 w 2832197"/>
                <a:gd name="connsiteY21" fmla="*/ 1737189 h 2369493"/>
                <a:gd name="connsiteX22" fmla="*/ 2223307 w 2832197"/>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0553"/>
                <a:gd name="connsiteY0" fmla="*/ 1232222 h 2369493"/>
                <a:gd name="connsiteX1" fmla="*/ 1875289 w 2830553"/>
                <a:gd name="connsiteY1" fmla="*/ 1245870 h 2369493"/>
                <a:gd name="connsiteX2" fmla="*/ 1796814 w 2830553"/>
                <a:gd name="connsiteY2" fmla="*/ 1170807 h 2369493"/>
                <a:gd name="connsiteX3" fmla="*/ 2015178 w 2830553"/>
                <a:gd name="connsiteY3" fmla="*/ 809142 h 2369493"/>
                <a:gd name="connsiteX4" fmla="*/ 2110713 w 2830553"/>
                <a:gd name="connsiteY4" fmla="*/ 768198 h 2369493"/>
                <a:gd name="connsiteX5" fmla="*/ 2530381 w 2830553"/>
                <a:gd name="connsiteY5" fmla="*/ 761374 h 2369493"/>
                <a:gd name="connsiteX6" fmla="*/ 2823808 w 2830553"/>
                <a:gd name="connsiteY6" fmla="*/ 293939 h 2369493"/>
                <a:gd name="connsiteX7" fmla="*/ 2703680 w 2830553"/>
                <a:gd name="connsiteY7" fmla="*/ 19952 h 2369493"/>
                <a:gd name="connsiteX8" fmla="*/ 2254014 w 2830553"/>
                <a:gd name="connsiteY8" fmla="*/ 14160 h 2369493"/>
                <a:gd name="connsiteX9" fmla="*/ 1888936 w 2830553"/>
                <a:gd name="connsiteY9" fmla="*/ 181345 h 2369493"/>
                <a:gd name="connsiteX10" fmla="*/ 1540918 w 2830553"/>
                <a:gd name="connsiteY10" fmla="*/ 723843 h 2369493"/>
                <a:gd name="connsiteX11" fmla="*/ 1329378 w 2830553"/>
                <a:gd name="connsiteY11" fmla="*/ 543010 h 2369493"/>
                <a:gd name="connsiteX12" fmla="*/ 1049599 w 2830553"/>
                <a:gd name="connsiteY12" fmla="*/ 99458 h 2369493"/>
                <a:gd name="connsiteX13" fmla="*/ 810763 w 2830553"/>
                <a:gd name="connsiteY13" fmla="*/ 17571 h 2369493"/>
                <a:gd name="connsiteX14" fmla="*/ 94256 w 2830553"/>
                <a:gd name="connsiteY14" fmla="*/ 20983 h 2369493"/>
                <a:gd name="connsiteX15" fmla="*/ 124963 w 2830553"/>
                <a:gd name="connsiteY15" fmla="*/ 239348 h 2369493"/>
                <a:gd name="connsiteX16" fmla="*/ 1162193 w 2830553"/>
                <a:gd name="connsiteY16" fmla="*/ 1870255 h 2369493"/>
                <a:gd name="connsiteX17" fmla="*/ 1670572 w 2830553"/>
                <a:gd name="connsiteY17" fmla="*/ 2313807 h 2369493"/>
                <a:gd name="connsiteX18" fmla="*/ 1977647 w 2830553"/>
                <a:gd name="connsiteY18" fmla="*/ 2358163 h 2369493"/>
                <a:gd name="connsiteX19" fmla="*/ 1923056 w 2830553"/>
                <a:gd name="connsiteY19" fmla="*/ 2269452 h 2369493"/>
                <a:gd name="connsiteX20" fmla="*/ 1837757 w 2830553"/>
                <a:gd name="connsiteY20" fmla="*/ 2037440 h 2369493"/>
                <a:gd name="connsiteX21" fmla="*/ 1933292 w 2830553"/>
                <a:gd name="connsiteY21" fmla="*/ 1737189 h 2369493"/>
                <a:gd name="connsiteX22" fmla="*/ 2223307 w 2830553"/>
                <a:gd name="connsiteY22" fmla="*/ 1232222 h 2369493"/>
                <a:gd name="connsiteX0" fmla="*/ 2223307 w 2832998"/>
                <a:gd name="connsiteY0" fmla="*/ 1235193 h 2372464"/>
                <a:gd name="connsiteX1" fmla="*/ 1875289 w 2832998"/>
                <a:gd name="connsiteY1" fmla="*/ 1248841 h 2372464"/>
                <a:gd name="connsiteX2" fmla="*/ 1796814 w 2832998"/>
                <a:gd name="connsiteY2" fmla="*/ 1173778 h 2372464"/>
                <a:gd name="connsiteX3" fmla="*/ 2015178 w 2832998"/>
                <a:gd name="connsiteY3" fmla="*/ 812113 h 2372464"/>
                <a:gd name="connsiteX4" fmla="*/ 2110713 w 2832998"/>
                <a:gd name="connsiteY4" fmla="*/ 771169 h 2372464"/>
                <a:gd name="connsiteX5" fmla="*/ 2530381 w 2832998"/>
                <a:gd name="connsiteY5" fmla="*/ 764345 h 2372464"/>
                <a:gd name="connsiteX6" fmla="*/ 2823808 w 2832998"/>
                <a:gd name="connsiteY6" fmla="*/ 296910 h 2372464"/>
                <a:gd name="connsiteX7" fmla="*/ 2703680 w 2832998"/>
                <a:gd name="connsiteY7" fmla="*/ 22923 h 2372464"/>
                <a:gd name="connsiteX8" fmla="*/ 2163527 w 2832998"/>
                <a:gd name="connsiteY8" fmla="*/ 33800 h 2372464"/>
                <a:gd name="connsiteX9" fmla="*/ 1888936 w 2832998"/>
                <a:gd name="connsiteY9" fmla="*/ 184316 h 2372464"/>
                <a:gd name="connsiteX10" fmla="*/ 1540918 w 2832998"/>
                <a:gd name="connsiteY10" fmla="*/ 726814 h 2372464"/>
                <a:gd name="connsiteX11" fmla="*/ 1329378 w 2832998"/>
                <a:gd name="connsiteY11" fmla="*/ 545981 h 2372464"/>
                <a:gd name="connsiteX12" fmla="*/ 1049599 w 2832998"/>
                <a:gd name="connsiteY12" fmla="*/ 102429 h 2372464"/>
                <a:gd name="connsiteX13" fmla="*/ 810763 w 2832998"/>
                <a:gd name="connsiteY13" fmla="*/ 20542 h 2372464"/>
                <a:gd name="connsiteX14" fmla="*/ 94256 w 2832998"/>
                <a:gd name="connsiteY14" fmla="*/ 23954 h 2372464"/>
                <a:gd name="connsiteX15" fmla="*/ 124963 w 2832998"/>
                <a:gd name="connsiteY15" fmla="*/ 242319 h 2372464"/>
                <a:gd name="connsiteX16" fmla="*/ 1162193 w 2832998"/>
                <a:gd name="connsiteY16" fmla="*/ 1873226 h 2372464"/>
                <a:gd name="connsiteX17" fmla="*/ 1670572 w 2832998"/>
                <a:gd name="connsiteY17" fmla="*/ 2316778 h 2372464"/>
                <a:gd name="connsiteX18" fmla="*/ 1977647 w 2832998"/>
                <a:gd name="connsiteY18" fmla="*/ 2361134 h 2372464"/>
                <a:gd name="connsiteX19" fmla="*/ 1923056 w 2832998"/>
                <a:gd name="connsiteY19" fmla="*/ 2272423 h 2372464"/>
                <a:gd name="connsiteX20" fmla="*/ 1837757 w 2832998"/>
                <a:gd name="connsiteY20" fmla="*/ 2040411 h 2372464"/>
                <a:gd name="connsiteX21" fmla="*/ 1933292 w 2832998"/>
                <a:gd name="connsiteY21" fmla="*/ 1740160 h 2372464"/>
                <a:gd name="connsiteX22" fmla="*/ 2223307 w 2832998"/>
                <a:gd name="connsiteY22" fmla="*/ 1235193 h 2372464"/>
                <a:gd name="connsiteX0" fmla="*/ 2223307 w 2833899"/>
                <a:gd name="connsiteY0" fmla="*/ 1232222 h 2369493"/>
                <a:gd name="connsiteX1" fmla="*/ 1875289 w 2833899"/>
                <a:gd name="connsiteY1" fmla="*/ 1245870 h 2369493"/>
                <a:gd name="connsiteX2" fmla="*/ 1796814 w 2833899"/>
                <a:gd name="connsiteY2" fmla="*/ 1170807 h 2369493"/>
                <a:gd name="connsiteX3" fmla="*/ 2015178 w 2833899"/>
                <a:gd name="connsiteY3" fmla="*/ 809142 h 2369493"/>
                <a:gd name="connsiteX4" fmla="*/ 2110713 w 2833899"/>
                <a:gd name="connsiteY4" fmla="*/ 768198 h 2369493"/>
                <a:gd name="connsiteX5" fmla="*/ 2530381 w 2833899"/>
                <a:gd name="connsiteY5" fmla="*/ 761374 h 2369493"/>
                <a:gd name="connsiteX6" fmla="*/ 2823808 w 2833899"/>
                <a:gd name="connsiteY6" fmla="*/ 293939 h 2369493"/>
                <a:gd name="connsiteX7" fmla="*/ 2708443 w 2833899"/>
                <a:gd name="connsiteY7" fmla="*/ 48527 h 2369493"/>
                <a:gd name="connsiteX8" fmla="*/ 2163527 w 2833899"/>
                <a:gd name="connsiteY8" fmla="*/ 30829 h 2369493"/>
                <a:gd name="connsiteX9" fmla="*/ 1888936 w 2833899"/>
                <a:gd name="connsiteY9" fmla="*/ 181345 h 2369493"/>
                <a:gd name="connsiteX10" fmla="*/ 1540918 w 2833899"/>
                <a:gd name="connsiteY10" fmla="*/ 723843 h 2369493"/>
                <a:gd name="connsiteX11" fmla="*/ 1329378 w 2833899"/>
                <a:gd name="connsiteY11" fmla="*/ 543010 h 2369493"/>
                <a:gd name="connsiteX12" fmla="*/ 1049599 w 2833899"/>
                <a:gd name="connsiteY12" fmla="*/ 99458 h 2369493"/>
                <a:gd name="connsiteX13" fmla="*/ 810763 w 2833899"/>
                <a:gd name="connsiteY13" fmla="*/ 17571 h 2369493"/>
                <a:gd name="connsiteX14" fmla="*/ 94256 w 2833899"/>
                <a:gd name="connsiteY14" fmla="*/ 20983 h 2369493"/>
                <a:gd name="connsiteX15" fmla="*/ 124963 w 2833899"/>
                <a:gd name="connsiteY15" fmla="*/ 239348 h 2369493"/>
                <a:gd name="connsiteX16" fmla="*/ 1162193 w 2833899"/>
                <a:gd name="connsiteY16" fmla="*/ 1870255 h 2369493"/>
                <a:gd name="connsiteX17" fmla="*/ 1670572 w 2833899"/>
                <a:gd name="connsiteY17" fmla="*/ 2313807 h 2369493"/>
                <a:gd name="connsiteX18" fmla="*/ 1977647 w 2833899"/>
                <a:gd name="connsiteY18" fmla="*/ 2358163 h 2369493"/>
                <a:gd name="connsiteX19" fmla="*/ 1923056 w 2833899"/>
                <a:gd name="connsiteY19" fmla="*/ 2269452 h 2369493"/>
                <a:gd name="connsiteX20" fmla="*/ 1837757 w 2833899"/>
                <a:gd name="connsiteY20" fmla="*/ 2037440 h 2369493"/>
                <a:gd name="connsiteX21" fmla="*/ 1933292 w 2833899"/>
                <a:gd name="connsiteY21" fmla="*/ 1737189 h 2369493"/>
                <a:gd name="connsiteX22" fmla="*/ 2223307 w 2833899"/>
                <a:gd name="connsiteY22" fmla="*/ 1232222 h 2369493"/>
                <a:gd name="connsiteX0" fmla="*/ 2223307 w 2832998"/>
                <a:gd name="connsiteY0" fmla="*/ 1232222 h 2369493"/>
                <a:gd name="connsiteX1" fmla="*/ 1875289 w 2832998"/>
                <a:gd name="connsiteY1" fmla="*/ 1245870 h 2369493"/>
                <a:gd name="connsiteX2" fmla="*/ 1796814 w 2832998"/>
                <a:gd name="connsiteY2" fmla="*/ 1170807 h 2369493"/>
                <a:gd name="connsiteX3" fmla="*/ 2015178 w 2832998"/>
                <a:gd name="connsiteY3" fmla="*/ 809142 h 2369493"/>
                <a:gd name="connsiteX4" fmla="*/ 2110713 w 2832998"/>
                <a:gd name="connsiteY4" fmla="*/ 768198 h 2369493"/>
                <a:gd name="connsiteX5" fmla="*/ 2530381 w 2832998"/>
                <a:gd name="connsiteY5" fmla="*/ 761374 h 2369493"/>
                <a:gd name="connsiteX6" fmla="*/ 2823808 w 2832998"/>
                <a:gd name="connsiteY6" fmla="*/ 293939 h 2369493"/>
                <a:gd name="connsiteX7" fmla="*/ 2703681 w 2832998"/>
                <a:gd name="connsiteY7" fmla="*/ 27095 h 2369493"/>
                <a:gd name="connsiteX8" fmla="*/ 2163527 w 2832998"/>
                <a:gd name="connsiteY8" fmla="*/ 30829 h 2369493"/>
                <a:gd name="connsiteX9" fmla="*/ 1888936 w 2832998"/>
                <a:gd name="connsiteY9" fmla="*/ 181345 h 2369493"/>
                <a:gd name="connsiteX10" fmla="*/ 1540918 w 2832998"/>
                <a:gd name="connsiteY10" fmla="*/ 723843 h 2369493"/>
                <a:gd name="connsiteX11" fmla="*/ 1329378 w 2832998"/>
                <a:gd name="connsiteY11" fmla="*/ 543010 h 2369493"/>
                <a:gd name="connsiteX12" fmla="*/ 1049599 w 2832998"/>
                <a:gd name="connsiteY12" fmla="*/ 99458 h 2369493"/>
                <a:gd name="connsiteX13" fmla="*/ 810763 w 2832998"/>
                <a:gd name="connsiteY13" fmla="*/ 17571 h 2369493"/>
                <a:gd name="connsiteX14" fmla="*/ 94256 w 2832998"/>
                <a:gd name="connsiteY14" fmla="*/ 20983 h 2369493"/>
                <a:gd name="connsiteX15" fmla="*/ 124963 w 2832998"/>
                <a:gd name="connsiteY15" fmla="*/ 239348 h 2369493"/>
                <a:gd name="connsiteX16" fmla="*/ 1162193 w 2832998"/>
                <a:gd name="connsiteY16" fmla="*/ 1870255 h 2369493"/>
                <a:gd name="connsiteX17" fmla="*/ 1670572 w 2832998"/>
                <a:gd name="connsiteY17" fmla="*/ 2313807 h 2369493"/>
                <a:gd name="connsiteX18" fmla="*/ 1977647 w 2832998"/>
                <a:gd name="connsiteY18" fmla="*/ 2358163 h 2369493"/>
                <a:gd name="connsiteX19" fmla="*/ 1923056 w 2832998"/>
                <a:gd name="connsiteY19" fmla="*/ 2269452 h 2369493"/>
                <a:gd name="connsiteX20" fmla="*/ 1837757 w 2832998"/>
                <a:gd name="connsiteY20" fmla="*/ 2037440 h 2369493"/>
                <a:gd name="connsiteX21" fmla="*/ 1933292 w 2832998"/>
                <a:gd name="connsiteY21" fmla="*/ 1737189 h 2369493"/>
                <a:gd name="connsiteX22" fmla="*/ 2223307 w 2832998"/>
                <a:gd name="connsiteY22" fmla="*/ 1232222 h 2369493"/>
                <a:gd name="connsiteX0" fmla="*/ 2223307 w 2835268"/>
                <a:gd name="connsiteY0" fmla="*/ 1238752 h 2376023"/>
                <a:gd name="connsiteX1" fmla="*/ 1875289 w 2835268"/>
                <a:gd name="connsiteY1" fmla="*/ 1252400 h 2376023"/>
                <a:gd name="connsiteX2" fmla="*/ 1796814 w 2835268"/>
                <a:gd name="connsiteY2" fmla="*/ 1177337 h 2376023"/>
                <a:gd name="connsiteX3" fmla="*/ 2015178 w 2835268"/>
                <a:gd name="connsiteY3" fmla="*/ 815672 h 2376023"/>
                <a:gd name="connsiteX4" fmla="*/ 2110713 w 2835268"/>
                <a:gd name="connsiteY4" fmla="*/ 774728 h 2376023"/>
                <a:gd name="connsiteX5" fmla="*/ 2530381 w 2835268"/>
                <a:gd name="connsiteY5" fmla="*/ 767904 h 2376023"/>
                <a:gd name="connsiteX6" fmla="*/ 2823808 w 2835268"/>
                <a:gd name="connsiteY6" fmla="*/ 300469 h 2376023"/>
                <a:gd name="connsiteX7" fmla="*/ 2703681 w 2835268"/>
                <a:gd name="connsiteY7" fmla="*/ 33625 h 2376023"/>
                <a:gd name="connsiteX8" fmla="*/ 2053989 w 2835268"/>
                <a:gd name="connsiteY8" fmla="*/ 20691 h 2376023"/>
                <a:gd name="connsiteX9" fmla="*/ 1888936 w 2835268"/>
                <a:gd name="connsiteY9" fmla="*/ 187875 h 2376023"/>
                <a:gd name="connsiteX10" fmla="*/ 1540918 w 2835268"/>
                <a:gd name="connsiteY10" fmla="*/ 730373 h 2376023"/>
                <a:gd name="connsiteX11" fmla="*/ 1329378 w 2835268"/>
                <a:gd name="connsiteY11" fmla="*/ 549540 h 2376023"/>
                <a:gd name="connsiteX12" fmla="*/ 1049599 w 2835268"/>
                <a:gd name="connsiteY12" fmla="*/ 105988 h 2376023"/>
                <a:gd name="connsiteX13" fmla="*/ 810763 w 2835268"/>
                <a:gd name="connsiteY13" fmla="*/ 24101 h 2376023"/>
                <a:gd name="connsiteX14" fmla="*/ 94256 w 2835268"/>
                <a:gd name="connsiteY14" fmla="*/ 27513 h 2376023"/>
                <a:gd name="connsiteX15" fmla="*/ 124963 w 2835268"/>
                <a:gd name="connsiteY15" fmla="*/ 245878 h 2376023"/>
                <a:gd name="connsiteX16" fmla="*/ 1162193 w 2835268"/>
                <a:gd name="connsiteY16" fmla="*/ 1876785 h 2376023"/>
                <a:gd name="connsiteX17" fmla="*/ 1670572 w 2835268"/>
                <a:gd name="connsiteY17" fmla="*/ 2320337 h 2376023"/>
                <a:gd name="connsiteX18" fmla="*/ 1977647 w 2835268"/>
                <a:gd name="connsiteY18" fmla="*/ 2364693 h 2376023"/>
                <a:gd name="connsiteX19" fmla="*/ 1923056 w 2835268"/>
                <a:gd name="connsiteY19" fmla="*/ 2275982 h 2376023"/>
                <a:gd name="connsiteX20" fmla="*/ 1837757 w 2835268"/>
                <a:gd name="connsiteY20" fmla="*/ 2043970 h 2376023"/>
                <a:gd name="connsiteX21" fmla="*/ 1933292 w 2835268"/>
                <a:gd name="connsiteY21" fmla="*/ 1743719 h 2376023"/>
                <a:gd name="connsiteX22" fmla="*/ 2223307 w 2835268"/>
                <a:gd name="connsiteY22" fmla="*/ 1238752 h 2376023"/>
                <a:gd name="connsiteX0" fmla="*/ 2223307 w 2835268"/>
                <a:gd name="connsiteY0" fmla="*/ 1247776 h 2385047"/>
                <a:gd name="connsiteX1" fmla="*/ 1875289 w 2835268"/>
                <a:gd name="connsiteY1" fmla="*/ 1261424 h 2385047"/>
                <a:gd name="connsiteX2" fmla="*/ 1796814 w 2835268"/>
                <a:gd name="connsiteY2" fmla="*/ 1186361 h 2385047"/>
                <a:gd name="connsiteX3" fmla="*/ 2015178 w 2835268"/>
                <a:gd name="connsiteY3" fmla="*/ 824696 h 2385047"/>
                <a:gd name="connsiteX4" fmla="*/ 2110713 w 2835268"/>
                <a:gd name="connsiteY4" fmla="*/ 783752 h 2385047"/>
                <a:gd name="connsiteX5" fmla="*/ 2530381 w 2835268"/>
                <a:gd name="connsiteY5" fmla="*/ 776928 h 2385047"/>
                <a:gd name="connsiteX6" fmla="*/ 2823808 w 2835268"/>
                <a:gd name="connsiteY6" fmla="*/ 309493 h 2385047"/>
                <a:gd name="connsiteX7" fmla="*/ 2703681 w 2835268"/>
                <a:gd name="connsiteY7" fmla="*/ 42649 h 2385047"/>
                <a:gd name="connsiteX8" fmla="*/ 2053989 w 2835268"/>
                <a:gd name="connsiteY8" fmla="*/ 29715 h 2385047"/>
                <a:gd name="connsiteX9" fmla="*/ 1807974 w 2835268"/>
                <a:gd name="connsiteY9" fmla="*/ 330249 h 2385047"/>
                <a:gd name="connsiteX10" fmla="*/ 1540918 w 2835268"/>
                <a:gd name="connsiteY10" fmla="*/ 739397 h 2385047"/>
                <a:gd name="connsiteX11" fmla="*/ 1329378 w 2835268"/>
                <a:gd name="connsiteY11" fmla="*/ 558564 h 2385047"/>
                <a:gd name="connsiteX12" fmla="*/ 1049599 w 2835268"/>
                <a:gd name="connsiteY12" fmla="*/ 115012 h 2385047"/>
                <a:gd name="connsiteX13" fmla="*/ 810763 w 2835268"/>
                <a:gd name="connsiteY13" fmla="*/ 33125 h 2385047"/>
                <a:gd name="connsiteX14" fmla="*/ 94256 w 2835268"/>
                <a:gd name="connsiteY14" fmla="*/ 36537 h 2385047"/>
                <a:gd name="connsiteX15" fmla="*/ 124963 w 2835268"/>
                <a:gd name="connsiteY15" fmla="*/ 254902 h 2385047"/>
                <a:gd name="connsiteX16" fmla="*/ 1162193 w 2835268"/>
                <a:gd name="connsiteY16" fmla="*/ 1885809 h 2385047"/>
                <a:gd name="connsiteX17" fmla="*/ 1670572 w 2835268"/>
                <a:gd name="connsiteY17" fmla="*/ 2329361 h 2385047"/>
                <a:gd name="connsiteX18" fmla="*/ 1977647 w 2835268"/>
                <a:gd name="connsiteY18" fmla="*/ 2373717 h 2385047"/>
                <a:gd name="connsiteX19" fmla="*/ 1923056 w 2835268"/>
                <a:gd name="connsiteY19" fmla="*/ 2285006 h 2385047"/>
                <a:gd name="connsiteX20" fmla="*/ 1837757 w 2835268"/>
                <a:gd name="connsiteY20" fmla="*/ 2052994 h 2385047"/>
                <a:gd name="connsiteX21" fmla="*/ 1933292 w 2835268"/>
                <a:gd name="connsiteY21" fmla="*/ 1752743 h 2385047"/>
                <a:gd name="connsiteX22" fmla="*/ 2223307 w 2835268"/>
                <a:gd name="connsiteY22" fmla="*/ 1247776 h 2385047"/>
                <a:gd name="connsiteX0" fmla="*/ 2223307 w 2829713"/>
                <a:gd name="connsiteY0" fmla="*/ 1253907 h 2391178"/>
                <a:gd name="connsiteX1" fmla="*/ 1875289 w 2829713"/>
                <a:gd name="connsiteY1" fmla="*/ 1267555 h 2391178"/>
                <a:gd name="connsiteX2" fmla="*/ 1796814 w 2829713"/>
                <a:gd name="connsiteY2" fmla="*/ 1192492 h 2391178"/>
                <a:gd name="connsiteX3" fmla="*/ 2015178 w 2829713"/>
                <a:gd name="connsiteY3" fmla="*/ 830827 h 2391178"/>
                <a:gd name="connsiteX4" fmla="*/ 2110713 w 2829713"/>
                <a:gd name="connsiteY4" fmla="*/ 789883 h 2391178"/>
                <a:gd name="connsiteX5" fmla="*/ 2530381 w 2829713"/>
                <a:gd name="connsiteY5" fmla="*/ 783059 h 2391178"/>
                <a:gd name="connsiteX6" fmla="*/ 2823808 w 2829713"/>
                <a:gd name="connsiteY6" fmla="*/ 315624 h 2391178"/>
                <a:gd name="connsiteX7" fmla="*/ 2703681 w 2829713"/>
                <a:gd name="connsiteY7" fmla="*/ 48780 h 2391178"/>
                <a:gd name="connsiteX8" fmla="*/ 2427845 w 2829713"/>
                <a:gd name="connsiteY8" fmla="*/ 7021 h 2391178"/>
                <a:gd name="connsiteX9" fmla="*/ 2053989 w 2829713"/>
                <a:gd name="connsiteY9" fmla="*/ 35846 h 2391178"/>
                <a:gd name="connsiteX10" fmla="*/ 1807974 w 2829713"/>
                <a:gd name="connsiteY10" fmla="*/ 336380 h 2391178"/>
                <a:gd name="connsiteX11" fmla="*/ 1540918 w 2829713"/>
                <a:gd name="connsiteY11" fmla="*/ 745528 h 2391178"/>
                <a:gd name="connsiteX12" fmla="*/ 1329378 w 2829713"/>
                <a:gd name="connsiteY12" fmla="*/ 564695 h 2391178"/>
                <a:gd name="connsiteX13" fmla="*/ 1049599 w 2829713"/>
                <a:gd name="connsiteY13" fmla="*/ 121143 h 2391178"/>
                <a:gd name="connsiteX14" fmla="*/ 810763 w 2829713"/>
                <a:gd name="connsiteY14" fmla="*/ 39256 h 2391178"/>
                <a:gd name="connsiteX15" fmla="*/ 94256 w 2829713"/>
                <a:gd name="connsiteY15" fmla="*/ 42668 h 2391178"/>
                <a:gd name="connsiteX16" fmla="*/ 124963 w 2829713"/>
                <a:gd name="connsiteY16" fmla="*/ 261033 h 2391178"/>
                <a:gd name="connsiteX17" fmla="*/ 1162193 w 2829713"/>
                <a:gd name="connsiteY17" fmla="*/ 1891940 h 2391178"/>
                <a:gd name="connsiteX18" fmla="*/ 1670572 w 2829713"/>
                <a:gd name="connsiteY18" fmla="*/ 2335492 h 2391178"/>
                <a:gd name="connsiteX19" fmla="*/ 1977647 w 2829713"/>
                <a:gd name="connsiteY19" fmla="*/ 2379848 h 2391178"/>
                <a:gd name="connsiteX20" fmla="*/ 1923056 w 2829713"/>
                <a:gd name="connsiteY20" fmla="*/ 2291137 h 2391178"/>
                <a:gd name="connsiteX21" fmla="*/ 1837757 w 2829713"/>
                <a:gd name="connsiteY21" fmla="*/ 2059125 h 2391178"/>
                <a:gd name="connsiteX22" fmla="*/ 1933292 w 2829713"/>
                <a:gd name="connsiteY22" fmla="*/ 1758874 h 2391178"/>
                <a:gd name="connsiteX23" fmla="*/ 2223307 w 2829713"/>
                <a:gd name="connsiteY23" fmla="*/ 1253907 h 2391178"/>
                <a:gd name="connsiteX0" fmla="*/ 2223307 w 2837295"/>
                <a:gd name="connsiteY0" fmla="*/ 1253907 h 2391178"/>
                <a:gd name="connsiteX1" fmla="*/ 1875289 w 2837295"/>
                <a:gd name="connsiteY1" fmla="*/ 1267555 h 2391178"/>
                <a:gd name="connsiteX2" fmla="*/ 1796814 w 2837295"/>
                <a:gd name="connsiteY2" fmla="*/ 1192492 h 2391178"/>
                <a:gd name="connsiteX3" fmla="*/ 2015178 w 2837295"/>
                <a:gd name="connsiteY3" fmla="*/ 830827 h 2391178"/>
                <a:gd name="connsiteX4" fmla="*/ 2110713 w 2837295"/>
                <a:gd name="connsiteY4" fmla="*/ 789883 h 2391178"/>
                <a:gd name="connsiteX5" fmla="*/ 2530381 w 2837295"/>
                <a:gd name="connsiteY5" fmla="*/ 783059 h 2391178"/>
                <a:gd name="connsiteX6" fmla="*/ 2823808 w 2837295"/>
                <a:gd name="connsiteY6" fmla="*/ 315624 h 2391178"/>
                <a:gd name="connsiteX7" fmla="*/ 2751306 w 2837295"/>
                <a:gd name="connsiteY7" fmla="*/ 89261 h 2391178"/>
                <a:gd name="connsiteX8" fmla="*/ 2427845 w 2837295"/>
                <a:gd name="connsiteY8" fmla="*/ 7021 h 2391178"/>
                <a:gd name="connsiteX9" fmla="*/ 2053989 w 2837295"/>
                <a:gd name="connsiteY9" fmla="*/ 35846 h 2391178"/>
                <a:gd name="connsiteX10" fmla="*/ 1807974 w 2837295"/>
                <a:gd name="connsiteY10" fmla="*/ 336380 h 2391178"/>
                <a:gd name="connsiteX11" fmla="*/ 1540918 w 2837295"/>
                <a:gd name="connsiteY11" fmla="*/ 745528 h 2391178"/>
                <a:gd name="connsiteX12" fmla="*/ 1329378 w 2837295"/>
                <a:gd name="connsiteY12" fmla="*/ 564695 h 2391178"/>
                <a:gd name="connsiteX13" fmla="*/ 1049599 w 2837295"/>
                <a:gd name="connsiteY13" fmla="*/ 121143 h 2391178"/>
                <a:gd name="connsiteX14" fmla="*/ 810763 w 2837295"/>
                <a:gd name="connsiteY14" fmla="*/ 39256 h 2391178"/>
                <a:gd name="connsiteX15" fmla="*/ 94256 w 2837295"/>
                <a:gd name="connsiteY15" fmla="*/ 42668 h 2391178"/>
                <a:gd name="connsiteX16" fmla="*/ 124963 w 2837295"/>
                <a:gd name="connsiteY16" fmla="*/ 261033 h 2391178"/>
                <a:gd name="connsiteX17" fmla="*/ 1162193 w 2837295"/>
                <a:gd name="connsiteY17" fmla="*/ 1891940 h 2391178"/>
                <a:gd name="connsiteX18" fmla="*/ 1670572 w 2837295"/>
                <a:gd name="connsiteY18" fmla="*/ 2335492 h 2391178"/>
                <a:gd name="connsiteX19" fmla="*/ 1977647 w 2837295"/>
                <a:gd name="connsiteY19" fmla="*/ 2379848 h 2391178"/>
                <a:gd name="connsiteX20" fmla="*/ 1923056 w 2837295"/>
                <a:gd name="connsiteY20" fmla="*/ 2291137 h 2391178"/>
                <a:gd name="connsiteX21" fmla="*/ 1837757 w 2837295"/>
                <a:gd name="connsiteY21" fmla="*/ 2059125 h 2391178"/>
                <a:gd name="connsiteX22" fmla="*/ 1933292 w 2837295"/>
                <a:gd name="connsiteY22" fmla="*/ 1758874 h 2391178"/>
                <a:gd name="connsiteX23" fmla="*/ 2223307 w 2837295"/>
                <a:gd name="connsiteY23" fmla="*/ 1253907 h 2391178"/>
                <a:gd name="connsiteX0" fmla="*/ 2223307 w 2833949"/>
                <a:gd name="connsiteY0" fmla="*/ 1253907 h 2391178"/>
                <a:gd name="connsiteX1" fmla="*/ 1875289 w 2833949"/>
                <a:gd name="connsiteY1" fmla="*/ 1267555 h 2391178"/>
                <a:gd name="connsiteX2" fmla="*/ 1796814 w 2833949"/>
                <a:gd name="connsiteY2" fmla="*/ 1192492 h 2391178"/>
                <a:gd name="connsiteX3" fmla="*/ 2015178 w 2833949"/>
                <a:gd name="connsiteY3" fmla="*/ 830827 h 2391178"/>
                <a:gd name="connsiteX4" fmla="*/ 2110713 w 2833949"/>
                <a:gd name="connsiteY4" fmla="*/ 789883 h 2391178"/>
                <a:gd name="connsiteX5" fmla="*/ 2530381 w 2833949"/>
                <a:gd name="connsiteY5" fmla="*/ 783059 h 2391178"/>
                <a:gd name="connsiteX6" fmla="*/ 2823808 w 2833949"/>
                <a:gd name="connsiteY6" fmla="*/ 315624 h 2391178"/>
                <a:gd name="connsiteX7" fmla="*/ 2734637 w 2833949"/>
                <a:gd name="connsiteY7" fmla="*/ 53542 h 2391178"/>
                <a:gd name="connsiteX8" fmla="*/ 2427845 w 2833949"/>
                <a:gd name="connsiteY8" fmla="*/ 7021 h 2391178"/>
                <a:gd name="connsiteX9" fmla="*/ 2053989 w 2833949"/>
                <a:gd name="connsiteY9" fmla="*/ 35846 h 2391178"/>
                <a:gd name="connsiteX10" fmla="*/ 1807974 w 2833949"/>
                <a:gd name="connsiteY10" fmla="*/ 336380 h 2391178"/>
                <a:gd name="connsiteX11" fmla="*/ 1540918 w 2833949"/>
                <a:gd name="connsiteY11" fmla="*/ 745528 h 2391178"/>
                <a:gd name="connsiteX12" fmla="*/ 1329378 w 2833949"/>
                <a:gd name="connsiteY12" fmla="*/ 564695 h 2391178"/>
                <a:gd name="connsiteX13" fmla="*/ 1049599 w 2833949"/>
                <a:gd name="connsiteY13" fmla="*/ 121143 h 2391178"/>
                <a:gd name="connsiteX14" fmla="*/ 810763 w 2833949"/>
                <a:gd name="connsiteY14" fmla="*/ 39256 h 2391178"/>
                <a:gd name="connsiteX15" fmla="*/ 94256 w 2833949"/>
                <a:gd name="connsiteY15" fmla="*/ 42668 h 2391178"/>
                <a:gd name="connsiteX16" fmla="*/ 124963 w 2833949"/>
                <a:gd name="connsiteY16" fmla="*/ 261033 h 2391178"/>
                <a:gd name="connsiteX17" fmla="*/ 1162193 w 2833949"/>
                <a:gd name="connsiteY17" fmla="*/ 1891940 h 2391178"/>
                <a:gd name="connsiteX18" fmla="*/ 1670572 w 2833949"/>
                <a:gd name="connsiteY18" fmla="*/ 2335492 h 2391178"/>
                <a:gd name="connsiteX19" fmla="*/ 1977647 w 2833949"/>
                <a:gd name="connsiteY19" fmla="*/ 2379848 h 2391178"/>
                <a:gd name="connsiteX20" fmla="*/ 1923056 w 2833949"/>
                <a:gd name="connsiteY20" fmla="*/ 2291137 h 2391178"/>
                <a:gd name="connsiteX21" fmla="*/ 1837757 w 2833949"/>
                <a:gd name="connsiteY21" fmla="*/ 2059125 h 2391178"/>
                <a:gd name="connsiteX22" fmla="*/ 1933292 w 2833949"/>
                <a:gd name="connsiteY22" fmla="*/ 1758874 h 2391178"/>
                <a:gd name="connsiteX23" fmla="*/ 2223307 w 2833949"/>
                <a:gd name="connsiteY23" fmla="*/ 1253907 h 2391178"/>
                <a:gd name="connsiteX0" fmla="*/ 2223307 w 2833989"/>
                <a:gd name="connsiteY0" fmla="*/ 1242609 h 2379880"/>
                <a:gd name="connsiteX1" fmla="*/ 1875289 w 2833989"/>
                <a:gd name="connsiteY1" fmla="*/ 1256257 h 2379880"/>
                <a:gd name="connsiteX2" fmla="*/ 1796814 w 2833989"/>
                <a:gd name="connsiteY2" fmla="*/ 1181194 h 2379880"/>
                <a:gd name="connsiteX3" fmla="*/ 2015178 w 2833989"/>
                <a:gd name="connsiteY3" fmla="*/ 819529 h 2379880"/>
                <a:gd name="connsiteX4" fmla="*/ 2110713 w 2833989"/>
                <a:gd name="connsiteY4" fmla="*/ 778585 h 2379880"/>
                <a:gd name="connsiteX5" fmla="*/ 2530381 w 2833989"/>
                <a:gd name="connsiteY5" fmla="*/ 771761 h 2379880"/>
                <a:gd name="connsiteX6" fmla="*/ 2823808 w 2833989"/>
                <a:gd name="connsiteY6" fmla="*/ 304326 h 2379880"/>
                <a:gd name="connsiteX7" fmla="*/ 2734637 w 2833989"/>
                <a:gd name="connsiteY7" fmla="*/ 42244 h 2379880"/>
                <a:gd name="connsiteX8" fmla="*/ 2425464 w 2833989"/>
                <a:gd name="connsiteY8" fmla="*/ 19535 h 2379880"/>
                <a:gd name="connsiteX9" fmla="*/ 2053989 w 2833989"/>
                <a:gd name="connsiteY9" fmla="*/ 24548 h 2379880"/>
                <a:gd name="connsiteX10" fmla="*/ 1807974 w 2833989"/>
                <a:gd name="connsiteY10" fmla="*/ 325082 h 2379880"/>
                <a:gd name="connsiteX11" fmla="*/ 1540918 w 2833989"/>
                <a:gd name="connsiteY11" fmla="*/ 734230 h 2379880"/>
                <a:gd name="connsiteX12" fmla="*/ 1329378 w 2833989"/>
                <a:gd name="connsiteY12" fmla="*/ 553397 h 2379880"/>
                <a:gd name="connsiteX13" fmla="*/ 1049599 w 2833989"/>
                <a:gd name="connsiteY13" fmla="*/ 109845 h 2379880"/>
                <a:gd name="connsiteX14" fmla="*/ 810763 w 2833989"/>
                <a:gd name="connsiteY14" fmla="*/ 27958 h 2379880"/>
                <a:gd name="connsiteX15" fmla="*/ 94256 w 2833989"/>
                <a:gd name="connsiteY15" fmla="*/ 31370 h 2379880"/>
                <a:gd name="connsiteX16" fmla="*/ 124963 w 2833989"/>
                <a:gd name="connsiteY16" fmla="*/ 249735 h 2379880"/>
                <a:gd name="connsiteX17" fmla="*/ 1162193 w 2833989"/>
                <a:gd name="connsiteY17" fmla="*/ 1880642 h 2379880"/>
                <a:gd name="connsiteX18" fmla="*/ 1670572 w 2833989"/>
                <a:gd name="connsiteY18" fmla="*/ 2324194 h 2379880"/>
                <a:gd name="connsiteX19" fmla="*/ 1977647 w 2833989"/>
                <a:gd name="connsiteY19" fmla="*/ 2368550 h 2379880"/>
                <a:gd name="connsiteX20" fmla="*/ 1923056 w 2833989"/>
                <a:gd name="connsiteY20" fmla="*/ 2279839 h 2379880"/>
                <a:gd name="connsiteX21" fmla="*/ 1837757 w 2833989"/>
                <a:gd name="connsiteY21" fmla="*/ 2047827 h 2379880"/>
                <a:gd name="connsiteX22" fmla="*/ 1933292 w 2833989"/>
                <a:gd name="connsiteY22" fmla="*/ 1747576 h 2379880"/>
                <a:gd name="connsiteX23" fmla="*/ 2223307 w 2833989"/>
                <a:gd name="connsiteY23" fmla="*/ 1242609 h 2379880"/>
                <a:gd name="connsiteX0" fmla="*/ 2223307 w 2834111"/>
                <a:gd name="connsiteY0" fmla="*/ 1233621 h 2370892"/>
                <a:gd name="connsiteX1" fmla="*/ 1875289 w 2834111"/>
                <a:gd name="connsiteY1" fmla="*/ 1247269 h 2370892"/>
                <a:gd name="connsiteX2" fmla="*/ 1796814 w 2834111"/>
                <a:gd name="connsiteY2" fmla="*/ 1172206 h 2370892"/>
                <a:gd name="connsiteX3" fmla="*/ 2015178 w 2834111"/>
                <a:gd name="connsiteY3" fmla="*/ 810541 h 2370892"/>
                <a:gd name="connsiteX4" fmla="*/ 2110713 w 2834111"/>
                <a:gd name="connsiteY4" fmla="*/ 769597 h 2370892"/>
                <a:gd name="connsiteX5" fmla="*/ 2530381 w 2834111"/>
                <a:gd name="connsiteY5" fmla="*/ 762773 h 2370892"/>
                <a:gd name="connsiteX6" fmla="*/ 2823808 w 2834111"/>
                <a:gd name="connsiteY6" fmla="*/ 295338 h 2370892"/>
                <a:gd name="connsiteX7" fmla="*/ 2734637 w 2834111"/>
                <a:gd name="connsiteY7" fmla="*/ 33256 h 2370892"/>
                <a:gd name="connsiteX8" fmla="*/ 2418321 w 2834111"/>
                <a:gd name="connsiteY8" fmla="*/ 41503 h 2370892"/>
                <a:gd name="connsiteX9" fmla="*/ 2053989 w 2834111"/>
                <a:gd name="connsiteY9" fmla="*/ 15560 h 2370892"/>
                <a:gd name="connsiteX10" fmla="*/ 1807974 w 2834111"/>
                <a:gd name="connsiteY10" fmla="*/ 316094 h 2370892"/>
                <a:gd name="connsiteX11" fmla="*/ 1540918 w 2834111"/>
                <a:gd name="connsiteY11" fmla="*/ 725242 h 2370892"/>
                <a:gd name="connsiteX12" fmla="*/ 1329378 w 2834111"/>
                <a:gd name="connsiteY12" fmla="*/ 544409 h 2370892"/>
                <a:gd name="connsiteX13" fmla="*/ 1049599 w 2834111"/>
                <a:gd name="connsiteY13" fmla="*/ 100857 h 2370892"/>
                <a:gd name="connsiteX14" fmla="*/ 810763 w 2834111"/>
                <a:gd name="connsiteY14" fmla="*/ 18970 h 2370892"/>
                <a:gd name="connsiteX15" fmla="*/ 94256 w 2834111"/>
                <a:gd name="connsiteY15" fmla="*/ 22382 h 2370892"/>
                <a:gd name="connsiteX16" fmla="*/ 124963 w 2834111"/>
                <a:gd name="connsiteY16" fmla="*/ 240747 h 2370892"/>
                <a:gd name="connsiteX17" fmla="*/ 1162193 w 2834111"/>
                <a:gd name="connsiteY17" fmla="*/ 1871654 h 2370892"/>
                <a:gd name="connsiteX18" fmla="*/ 1670572 w 2834111"/>
                <a:gd name="connsiteY18" fmla="*/ 2315206 h 2370892"/>
                <a:gd name="connsiteX19" fmla="*/ 1977647 w 2834111"/>
                <a:gd name="connsiteY19" fmla="*/ 2359562 h 2370892"/>
                <a:gd name="connsiteX20" fmla="*/ 1923056 w 2834111"/>
                <a:gd name="connsiteY20" fmla="*/ 2270851 h 2370892"/>
                <a:gd name="connsiteX21" fmla="*/ 1837757 w 2834111"/>
                <a:gd name="connsiteY21" fmla="*/ 2038839 h 2370892"/>
                <a:gd name="connsiteX22" fmla="*/ 1933292 w 2834111"/>
                <a:gd name="connsiteY22" fmla="*/ 1738588 h 2370892"/>
                <a:gd name="connsiteX23" fmla="*/ 2223307 w 2834111"/>
                <a:gd name="connsiteY23" fmla="*/ 1233621 h 2370892"/>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37320 w 2834111"/>
                <a:gd name="connsiteY9" fmla="*/ 54642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4111"/>
                <a:gd name="connsiteY0" fmla="*/ 1232222 h 2369493"/>
                <a:gd name="connsiteX1" fmla="*/ 1875289 w 2834111"/>
                <a:gd name="connsiteY1" fmla="*/ 1245870 h 2369493"/>
                <a:gd name="connsiteX2" fmla="*/ 1796814 w 2834111"/>
                <a:gd name="connsiteY2" fmla="*/ 1170807 h 2369493"/>
                <a:gd name="connsiteX3" fmla="*/ 2015178 w 2834111"/>
                <a:gd name="connsiteY3" fmla="*/ 809142 h 2369493"/>
                <a:gd name="connsiteX4" fmla="*/ 2110713 w 2834111"/>
                <a:gd name="connsiteY4" fmla="*/ 768198 h 2369493"/>
                <a:gd name="connsiteX5" fmla="*/ 2530381 w 2834111"/>
                <a:gd name="connsiteY5" fmla="*/ 761374 h 2369493"/>
                <a:gd name="connsiteX6" fmla="*/ 2823808 w 2834111"/>
                <a:gd name="connsiteY6" fmla="*/ 293939 h 2369493"/>
                <a:gd name="connsiteX7" fmla="*/ 2734637 w 2834111"/>
                <a:gd name="connsiteY7" fmla="*/ 31857 h 2369493"/>
                <a:gd name="connsiteX8" fmla="*/ 2418321 w 2834111"/>
                <a:gd name="connsiteY8" fmla="*/ 40104 h 2369493"/>
                <a:gd name="connsiteX9" fmla="*/ 2027795 w 2834111"/>
                <a:gd name="connsiteY9" fmla="*/ 26067 h 2369493"/>
                <a:gd name="connsiteX10" fmla="*/ 1807974 w 2834111"/>
                <a:gd name="connsiteY10" fmla="*/ 314695 h 2369493"/>
                <a:gd name="connsiteX11" fmla="*/ 1540918 w 2834111"/>
                <a:gd name="connsiteY11" fmla="*/ 723843 h 2369493"/>
                <a:gd name="connsiteX12" fmla="*/ 1329378 w 2834111"/>
                <a:gd name="connsiteY12" fmla="*/ 543010 h 2369493"/>
                <a:gd name="connsiteX13" fmla="*/ 1049599 w 2834111"/>
                <a:gd name="connsiteY13" fmla="*/ 99458 h 2369493"/>
                <a:gd name="connsiteX14" fmla="*/ 810763 w 2834111"/>
                <a:gd name="connsiteY14" fmla="*/ 17571 h 2369493"/>
                <a:gd name="connsiteX15" fmla="*/ 94256 w 2834111"/>
                <a:gd name="connsiteY15" fmla="*/ 20983 h 2369493"/>
                <a:gd name="connsiteX16" fmla="*/ 124963 w 2834111"/>
                <a:gd name="connsiteY16" fmla="*/ 239348 h 2369493"/>
                <a:gd name="connsiteX17" fmla="*/ 1162193 w 2834111"/>
                <a:gd name="connsiteY17" fmla="*/ 1870255 h 2369493"/>
                <a:gd name="connsiteX18" fmla="*/ 1670572 w 2834111"/>
                <a:gd name="connsiteY18" fmla="*/ 2313807 h 2369493"/>
                <a:gd name="connsiteX19" fmla="*/ 1977647 w 2834111"/>
                <a:gd name="connsiteY19" fmla="*/ 2358163 h 2369493"/>
                <a:gd name="connsiteX20" fmla="*/ 1923056 w 2834111"/>
                <a:gd name="connsiteY20" fmla="*/ 2269452 h 2369493"/>
                <a:gd name="connsiteX21" fmla="*/ 1837757 w 2834111"/>
                <a:gd name="connsiteY21" fmla="*/ 2037440 h 2369493"/>
                <a:gd name="connsiteX22" fmla="*/ 1933292 w 2834111"/>
                <a:gd name="connsiteY22" fmla="*/ 1737189 h 2369493"/>
                <a:gd name="connsiteX23" fmla="*/ 2223307 w 2834111"/>
                <a:gd name="connsiteY23" fmla="*/ 1232222 h 2369493"/>
                <a:gd name="connsiteX0" fmla="*/ 2223307 w 2833869"/>
                <a:gd name="connsiteY0" fmla="*/ 1232222 h 2369493"/>
                <a:gd name="connsiteX1" fmla="*/ 1875289 w 2833869"/>
                <a:gd name="connsiteY1" fmla="*/ 1245870 h 2369493"/>
                <a:gd name="connsiteX2" fmla="*/ 1796814 w 2833869"/>
                <a:gd name="connsiteY2" fmla="*/ 1170807 h 2369493"/>
                <a:gd name="connsiteX3" fmla="*/ 2015178 w 2833869"/>
                <a:gd name="connsiteY3" fmla="*/ 809142 h 2369493"/>
                <a:gd name="connsiteX4" fmla="*/ 2110713 w 2833869"/>
                <a:gd name="connsiteY4" fmla="*/ 768198 h 2369493"/>
                <a:gd name="connsiteX5" fmla="*/ 2530381 w 2833869"/>
                <a:gd name="connsiteY5" fmla="*/ 761374 h 2369493"/>
                <a:gd name="connsiteX6" fmla="*/ 2823808 w 2833869"/>
                <a:gd name="connsiteY6" fmla="*/ 293939 h 2369493"/>
                <a:gd name="connsiteX7" fmla="*/ 2734637 w 2833869"/>
                <a:gd name="connsiteY7" fmla="*/ 31857 h 2369493"/>
                <a:gd name="connsiteX8" fmla="*/ 2432609 w 2833869"/>
                <a:gd name="connsiteY8" fmla="*/ 16292 h 2369493"/>
                <a:gd name="connsiteX9" fmla="*/ 2027795 w 2833869"/>
                <a:gd name="connsiteY9" fmla="*/ 26067 h 2369493"/>
                <a:gd name="connsiteX10" fmla="*/ 1807974 w 2833869"/>
                <a:gd name="connsiteY10" fmla="*/ 314695 h 2369493"/>
                <a:gd name="connsiteX11" fmla="*/ 1540918 w 2833869"/>
                <a:gd name="connsiteY11" fmla="*/ 723843 h 2369493"/>
                <a:gd name="connsiteX12" fmla="*/ 1329378 w 2833869"/>
                <a:gd name="connsiteY12" fmla="*/ 543010 h 2369493"/>
                <a:gd name="connsiteX13" fmla="*/ 1049599 w 2833869"/>
                <a:gd name="connsiteY13" fmla="*/ 99458 h 2369493"/>
                <a:gd name="connsiteX14" fmla="*/ 810763 w 2833869"/>
                <a:gd name="connsiteY14" fmla="*/ 17571 h 2369493"/>
                <a:gd name="connsiteX15" fmla="*/ 94256 w 2833869"/>
                <a:gd name="connsiteY15" fmla="*/ 20983 h 2369493"/>
                <a:gd name="connsiteX16" fmla="*/ 124963 w 2833869"/>
                <a:gd name="connsiteY16" fmla="*/ 239348 h 2369493"/>
                <a:gd name="connsiteX17" fmla="*/ 1162193 w 2833869"/>
                <a:gd name="connsiteY17" fmla="*/ 1870255 h 2369493"/>
                <a:gd name="connsiteX18" fmla="*/ 1670572 w 2833869"/>
                <a:gd name="connsiteY18" fmla="*/ 2313807 h 2369493"/>
                <a:gd name="connsiteX19" fmla="*/ 1977647 w 2833869"/>
                <a:gd name="connsiteY19" fmla="*/ 2358163 h 2369493"/>
                <a:gd name="connsiteX20" fmla="*/ 1923056 w 2833869"/>
                <a:gd name="connsiteY20" fmla="*/ 2269452 h 2369493"/>
                <a:gd name="connsiteX21" fmla="*/ 1837757 w 2833869"/>
                <a:gd name="connsiteY21" fmla="*/ 2037440 h 2369493"/>
                <a:gd name="connsiteX22" fmla="*/ 1933292 w 2833869"/>
                <a:gd name="connsiteY22" fmla="*/ 1737189 h 2369493"/>
                <a:gd name="connsiteX23" fmla="*/ 2223307 w 2833869"/>
                <a:gd name="connsiteY23" fmla="*/ 1232222 h 2369493"/>
                <a:gd name="connsiteX0" fmla="*/ 2223307 w 2836419"/>
                <a:gd name="connsiteY0" fmla="*/ 1232716 h 2369987"/>
                <a:gd name="connsiteX1" fmla="*/ 1875289 w 2836419"/>
                <a:gd name="connsiteY1" fmla="*/ 1246364 h 2369987"/>
                <a:gd name="connsiteX2" fmla="*/ 1796814 w 2836419"/>
                <a:gd name="connsiteY2" fmla="*/ 1171301 h 2369987"/>
                <a:gd name="connsiteX3" fmla="*/ 2015178 w 2836419"/>
                <a:gd name="connsiteY3" fmla="*/ 809636 h 2369987"/>
                <a:gd name="connsiteX4" fmla="*/ 2110713 w 2836419"/>
                <a:gd name="connsiteY4" fmla="*/ 768692 h 2369987"/>
                <a:gd name="connsiteX5" fmla="*/ 2530381 w 2836419"/>
                <a:gd name="connsiteY5" fmla="*/ 761868 h 2369987"/>
                <a:gd name="connsiteX6" fmla="*/ 2823808 w 2836419"/>
                <a:gd name="connsiteY6" fmla="*/ 294433 h 2369987"/>
                <a:gd name="connsiteX7" fmla="*/ 2734637 w 2836419"/>
                <a:gd name="connsiteY7" fmla="*/ 32351 h 2369987"/>
                <a:gd name="connsiteX8" fmla="*/ 2304022 w 2836419"/>
                <a:gd name="connsiteY8" fmla="*/ 14404 h 2369987"/>
                <a:gd name="connsiteX9" fmla="*/ 2027795 w 2836419"/>
                <a:gd name="connsiteY9" fmla="*/ 26561 h 2369987"/>
                <a:gd name="connsiteX10" fmla="*/ 1807974 w 2836419"/>
                <a:gd name="connsiteY10" fmla="*/ 315189 h 2369987"/>
                <a:gd name="connsiteX11" fmla="*/ 1540918 w 2836419"/>
                <a:gd name="connsiteY11" fmla="*/ 724337 h 2369987"/>
                <a:gd name="connsiteX12" fmla="*/ 1329378 w 2836419"/>
                <a:gd name="connsiteY12" fmla="*/ 543504 h 2369987"/>
                <a:gd name="connsiteX13" fmla="*/ 1049599 w 2836419"/>
                <a:gd name="connsiteY13" fmla="*/ 99952 h 2369987"/>
                <a:gd name="connsiteX14" fmla="*/ 810763 w 2836419"/>
                <a:gd name="connsiteY14" fmla="*/ 18065 h 2369987"/>
                <a:gd name="connsiteX15" fmla="*/ 94256 w 2836419"/>
                <a:gd name="connsiteY15" fmla="*/ 21477 h 2369987"/>
                <a:gd name="connsiteX16" fmla="*/ 124963 w 2836419"/>
                <a:gd name="connsiteY16" fmla="*/ 239842 h 2369987"/>
                <a:gd name="connsiteX17" fmla="*/ 1162193 w 2836419"/>
                <a:gd name="connsiteY17" fmla="*/ 1870749 h 2369987"/>
                <a:gd name="connsiteX18" fmla="*/ 1670572 w 2836419"/>
                <a:gd name="connsiteY18" fmla="*/ 2314301 h 2369987"/>
                <a:gd name="connsiteX19" fmla="*/ 1977647 w 2836419"/>
                <a:gd name="connsiteY19" fmla="*/ 2358657 h 2369987"/>
                <a:gd name="connsiteX20" fmla="*/ 1923056 w 2836419"/>
                <a:gd name="connsiteY20" fmla="*/ 2269946 h 2369987"/>
                <a:gd name="connsiteX21" fmla="*/ 1837757 w 2836419"/>
                <a:gd name="connsiteY21" fmla="*/ 2037934 h 2369987"/>
                <a:gd name="connsiteX22" fmla="*/ 1933292 w 2836419"/>
                <a:gd name="connsiteY22" fmla="*/ 1737683 h 2369987"/>
                <a:gd name="connsiteX23" fmla="*/ 2223307 w 2836419"/>
                <a:gd name="connsiteY23" fmla="*/ 1232716 h 2369987"/>
                <a:gd name="connsiteX0" fmla="*/ 2223307 w 2836419"/>
                <a:gd name="connsiteY0" fmla="*/ 1245806 h 2383077"/>
                <a:gd name="connsiteX1" fmla="*/ 1875289 w 2836419"/>
                <a:gd name="connsiteY1" fmla="*/ 1259454 h 2383077"/>
                <a:gd name="connsiteX2" fmla="*/ 1796814 w 2836419"/>
                <a:gd name="connsiteY2" fmla="*/ 1184391 h 2383077"/>
                <a:gd name="connsiteX3" fmla="*/ 2015178 w 2836419"/>
                <a:gd name="connsiteY3" fmla="*/ 822726 h 2383077"/>
                <a:gd name="connsiteX4" fmla="*/ 2110713 w 2836419"/>
                <a:gd name="connsiteY4" fmla="*/ 781782 h 2383077"/>
                <a:gd name="connsiteX5" fmla="*/ 2530381 w 2836419"/>
                <a:gd name="connsiteY5" fmla="*/ 774958 h 2383077"/>
                <a:gd name="connsiteX6" fmla="*/ 2823808 w 2836419"/>
                <a:gd name="connsiteY6" fmla="*/ 307523 h 2383077"/>
                <a:gd name="connsiteX7" fmla="*/ 2734637 w 2836419"/>
                <a:gd name="connsiteY7" fmla="*/ 45441 h 2383077"/>
                <a:gd name="connsiteX8" fmla="*/ 2304022 w 2836419"/>
                <a:gd name="connsiteY8" fmla="*/ 27494 h 2383077"/>
                <a:gd name="connsiteX9" fmla="*/ 1807974 w 2836419"/>
                <a:gd name="connsiteY9" fmla="*/ 328279 h 2383077"/>
                <a:gd name="connsiteX10" fmla="*/ 1540918 w 2836419"/>
                <a:gd name="connsiteY10" fmla="*/ 737427 h 2383077"/>
                <a:gd name="connsiteX11" fmla="*/ 1329378 w 2836419"/>
                <a:gd name="connsiteY11" fmla="*/ 556594 h 2383077"/>
                <a:gd name="connsiteX12" fmla="*/ 1049599 w 2836419"/>
                <a:gd name="connsiteY12" fmla="*/ 113042 h 2383077"/>
                <a:gd name="connsiteX13" fmla="*/ 810763 w 2836419"/>
                <a:gd name="connsiteY13" fmla="*/ 31155 h 2383077"/>
                <a:gd name="connsiteX14" fmla="*/ 94256 w 2836419"/>
                <a:gd name="connsiteY14" fmla="*/ 34567 h 2383077"/>
                <a:gd name="connsiteX15" fmla="*/ 124963 w 2836419"/>
                <a:gd name="connsiteY15" fmla="*/ 252932 h 2383077"/>
                <a:gd name="connsiteX16" fmla="*/ 1162193 w 2836419"/>
                <a:gd name="connsiteY16" fmla="*/ 1883839 h 2383077"/>
                <a:gd name="connsiteX17" fmla="*/ 1670572 w 2836419"/>
                <a:gd name="connsiteY17" fmla="*/ 2327391 h 2383077"/>
                <a:gd name="connsiteX18" fmla="*/ 1977647 w 2836419"/>
                <a:gd name="connsiteY18" fmla="*/ 2371747 h 2383077"/>
                <a:gd name="connsiteX19" fmla="*/ 1923056 w 2836419"/>
                <a:gd name="connsiteY19" fmla="*/ 2283036 h 2383077"/>
                <a:gd name="connsiteX20" fmla="*/ 1837757 w 2836419"/>
                <a:gd name="connsiteY20" fmla="*/ 2051024 h 2383077"/>
                <a:gd name="connsiteX21" fmla="*/ 1933292 w 2836419"/>
                <a:gd name="connsiteY21" fmla="*/ 1750773 h 2383077"/>
                <a:gd name="connsiteX22" fmla="*/ 2223307 w 2836419"/>
                <a:gd name="connsiteY22" fmla="*/ 1245806 h 2383077"/>
                <a:gd name="connsiteX0" fmla="*/ 2223307 w 2844348"/>
                <a:gd name="connsiteY0" fmla="*/ 1235177 h 2372448"/>
                <a:gd name="connsiteX1" fmla="*/ 1875289 w 2844348"/>
                <a:gd name="connsiteY1" fmla="*/ 1248825 h 2372448"/>
                <a:gd name="connsiteX2" fmla="*/ 1796814 w 2844348"/>
                <a:gd name="connsiteY2" fmla="*/ 1173762 h 2372448"/>
                <a:gd name="connsiteX3" fmla="*/ 2015178 w 2844348"/>
                <a:gd name="connsiteY3" fmla="*/ 812097 h 2372448"/>
                <a:gd name="connsiteX4" fmla="*/ 2110713 w 2844348"/>
                <a:gd name="connsiteY4" fmla="*/ 771153 h 2372448"/>
                <a:gd name="connsiteX5" fmla="*/ 2530381 w 2844348"/>
                <a:gd name="connsiteY5" fmla="*/ 764329 h 2372448"/>
                <a:gd name="connsiteX6" fmla="*/ 2823808 w 2844348"/>
                <a:gd name="connsiteY6" fmla="*/ 296894 h 2372448"/>
                <a:gd name="connsiteX7" fmla="*/ 2734637 w 2844348"/>
                <a:gd name="connsiteY7" fmla="*/ 34812 h 2372448"/>
                <a:gd name="connsiteX8" fmla="*/ 2056372 w 2844348"/>
                <a:gd name="connsiteY8" fmla="*/ 33533 h 2372448"/>
                <a:gd name="connsiteX9" fmla="*/ 1807974 w 2844348"/>
                <a:gd name="connsiteY9" fmla="*/ 317650 h 2372448"/>
                <a:gd name="connsiteX10" fmla="*/ 1540918 w 2844348"/>
                <a:gd name="connsiteY10" fmla="*/ 726798 h 2372448"/>
                <a:gd name="connsiteX11" fmla="*/ 1329378 w 2844348"/>
                <a:gd name="connsiteY11" fmla="*/ 545965 h 2372448"/>
                <a:gd name="connsiteX12" fmla="*/ 1049599 w 2844348"/>
                <a:gd name="connsiteY12" fmla="*/ 102413 h 2372448"/>
                <a:gd name="connsiteX13" fmla="*/ 810763 w 2844348"/>
                <a:gd name="connsiteY13" fmla="*/ 20526 h 2372448"/>
                <a:gd name="connsiteX14" fmla="*/ 94256 w 2844348"/>
                <a:gd name="connsiteY14" fmla="*/ 23938 h 2372448"/>
                <a:gd name="connsiteX15" fmla="*/ 124963 w 2844348"/>
                <a:gd name="connsiteY15" fmla="*/ 242303 h 2372448"/>
                <a:gd name="connsiteX16" fmla="*/ 1162193 w 2844348"/>
                <a:gd name="connsiteY16" fmla="*/ 1873210 h 2372448"/>
                <a:gd name="connsiteX17" fmla="*/ 1670572 w 2844348"/>
                <a:gd name="connsiteY17" fmla="*/ 2316762 h 2372448"/>
                <a:gd name="connsiteX18" fmla="*/ 1977647 w 2844348"/>
                <a:gd name="connsiteY18" fmla="*/ 2361118 h 2372448"/>
                <a:gd name="connsiteX19" fmla="*/ 1923056 w 2844348"/>
                <a:gd name="connsiteY19" fmla="*/ 2272407 h 2372448"/>
                <a:gd name="connsiteX20" fmla="*/ 1837757 w 2844348"/>
                <a:gd name="connsiteY20" fmla="*/ 2040395 h 2372448"/>
                <a:gd name="connsiteX21" fmla="*/ 1933292 w 2844348"/>
                <a:gd name="connsiteY21" fmla="*/ 1740144 h 2372448"/>
                <a:gd name="connsiteX22" fmla="*/ 2223307 w 2844348"/>
                <a:gd name="connsiteY22" fmla="*/ 1235177 h 2372448"/>
                <a:gd name="connsiteX0" fmla="*/ 2223307 w 2847069"/>
                <a:gd name="connsiteY0" fmla="*/ 1232222 h 2369493"/>
                <a:gd name="connsiteX1" fmla="*/ 1875289 w 2847069"/>
                <a:gd name="connsiteY1" fmla="*/ 1245870 h 2369493"/>
                <a:gd name="connsiteX2" fmla="*/ 1796814 w 2847069"/>
                <a:gd name="connsiteY2" fmla="*/ 1170807 h 2369493"/>
                <a:gd name="connsiteX3" fmla="*/ 2015178 w 2847069"/>
                <a:gd name="connsiteY3" fmla="*/ 809142 h 2369493"/>
                <a:gd name="connsiteX4" fmla="*/ 2110713 w 2847069"/>
                <a:gd name="connsiteY4" fmla="*/ 768198 h 2369493"/>
                <a:gd name="connsiteX5" fmla="*/ 2530381 w 2847069"/>
                <a:gd name="connsiteY5" fmla="*/ 761374 h 2369493"/>
                <a:gd name="connsiteX6" fmla="*/ 2823808 w 2847069"/>
                <a:gd name="connsiteY6" fmla="*/ 293939 h 2369493"/>
                <a:gd name="connsiteX7" fmla="*/ 2741781 w 2847069"/>
                <a:gd name="connsiteY7" fmla="*/ 39000 h 2369493"/>
                <a:gd name="connsiteX8" fmla="*/ 2056372 w 2847069"/>
                <a:gd name="connsiteY8" fmla="*/ 30578 h 2369493"/>
                <a:gd name="connsiteX9" fmla="*/ 1807974 w 2847069"/>
                <a:gd name="connsiteY9" fmla="*/ 314695 h 2369493"/>
                <a:gd name="connsiteX10" fmla="*/ 1540918 w 2847069"/>
                <a:gd name="connsiteY10" fmla="*/ 723843 h 2369493"/>
                <a:gd name="connsiteX11" fmla="*/ 1329378 w 2847069"/>
                <a:gd name="connsiteY11" fmla="*/ 543010 h 2369493"/>
                <a:gd name="connsiteX12" fmla="*/ 1049599 w 2847069"/>
                <a:gd name="connsiteY12" fmla="*/ 99458 h 2369493"/>
                <a:gd name="connsiteX13" fmla="*/ 810763 w 2847069"/>
                <a:gd name="connsiteY13" fmla="*/ 17571 h 2369493"/>
                <a:gd name="connsiteX14" fmla="*/ 94256 w 2847069"/>
                <a:gd name="connsiteY14" fmla="*/ 20983 h 2369493"/>
                <a:gd name="connsiteX15" fmla="*/ 124963 w 2847069"/>
                <a:gd name="connsiteY15" fmla="*/ 239348 h 2369493"/>
                <a:gd name="connsiteX16" fmla="*/ 1162193 w 2847069"/>
                <a:gd name="connsiteY16" fmla="*/ 1870255 h 2369493"/>
                <a:gd name="connsiteX17" fmla="*/ 1670572 w 2847069"/>
                <a:gd name="connsiteY17" fmla="*/ 2313807 h 2369493"/>
                <a:gd name="connsiteX18" fmla="*/ 1977647 w 2847069"/>
                <a:gd name="connsiteY18" fmla="*/ 2358163 h 2369493"/>
                <a:gd name="connsiteX19" fmla="*/ 1923056 w 2847069"/>
                <a:gd name="connsiteY19" fmla="*/ 2269452 h 2369493"/>
                <a:gd name="connsiteX20" fmla="*/ 1837757 w 2847069"/>
                <a:gd name="connsiteY20" fmla="*/ 2037440 h 2369493"/>
                <a:gd name="connsiteX21" fmla="*/ 1933292 w 2847069"/>
                <a:gd name="connsiteY21" fmla="*/ 1737189 h 2369493"/>
                <a:gd name="connsiteX22" fmla="*/ 2223307 w 2847069"/>
                <a:gd name="connsiteY22" fmla="*/ 1232222 h 2369493"/>
                <a:gd name="connsiteX0" fmla="*/ 2223307 w 2849736"/>
                <a:gd name="connsiteY0" fmla="*/ 1232222 h 2369493"/>
                <a:gd name="connsiteX1" fmla="*/ 1875289 w 2849736"/>
                <a:gd name="connsiteY1" fmla="*/ 1245870 h 2369493"/>
                <a:gd name="connsiteX2" fmla="*/ 1796814 w 2849736"/>
                <a:gd name="connsiteY2" fmla="*/ 1170807 h 2369493"/>
                <a:gd name="connsiteX3" fmla="*/ 2015178 w 2849736"/>
                <a:gd name="connsiteY3" fmla="*/ 809142 h 2369493"/>
                <a:gd name="connsiteX4" fmla="*/ 2110713 w 2849736"/>
                <a:gd name="connsiteY4" fmla="*/ 768198 h 2369493"/>
                <a:gd name="connsiteX5" fmla="*/ 2530381 w 2849736"/>
                <a:gd name="connsiteY5" fmla="*/ 761374 h 2369493"/>
                <a:gd name="connsiteX6" fmla="*/ 2823808 w 2849736"/>
                <a:gd name="connsiteY6" fmla="*/ 293939 h 2369493"/>
                <a:gd name="connsiteX7" fmla="*/ 2741781 w 2849736"/>
                <a:gd name="connsiteY7" fmla="*/ 39000 h 2369493"/>
                <a:gd name="connsiteX8" fmla="*/ 2056372 w 2849736"/>
                <a:gd name="connsiteY8" fmla="*/ 30578 h 2369493"/>
                <a:gd name="connsiteX9" fmla="*/ 1807974 w 2849736"/>
                <a:gd name="connsiteY9" fmla="*/ 314695 h 2369493"/>
                <a:gd name="connsiteX10" fmla="*/ 1540918 w 2849736"/>
                <a:gd name="connsiteY10" fmla="*/ 723843 h 2369493"/>
                <a:gd name="connsiteX11" fmla="*/ 1329378 w 2849736"/>
                <a:gd name="connsiteY11" fmla="*/ 543010 h 2369493"/>
                <a:gd name="connsiteX12" fmla="*/ 1049599 w 2849736"/>
                <a:gd name="connsiteY12" fmla="*/ 99458 h 2369493"/>
                <a:gd name="connsiteX13" fmla="*/ 810763 w 2849736"/>
                <a:gd name="connsiteY13" fmla="*/ 17571 h 2369493"/>
                <a:gd name="connsiteX14" fmla="*/ 94256 w 2849736"/>
                <a:gd name="connsiteY14" fmla="*/ 20983 h 2369493"/>
                <a:gd name="connsiteX15" fmla="*/ 124963 w 2849736"/>
                <a:gd name="connsiteY15" fmla="*/ 239348 h 2369493"/>
                <a:gd name="connsiteX16" fmla="*/ 1162193 w 2849736"/>
                <a:gd name="connsiteY16" fmla="*/ 1870255 h 2369493"/>
                <a:gd name="connsiteX17" fmla="*/ 1670572 w 2849736"/>
                <a:gd name="connsiteY17" fmla="*/ 2313807 h 2369493"/>
                <a:gd name="connsiteX18" fmla="*/ 1977647 w 2849736"/>
                <a:gd name="connsiteY18" fmla="*/ 2358163 h 2369493"/>
                <a:gd name="connsiteX19" fmla="*/ 1923056 w 2849736"/>
                <a:gd name="connsiteY19" fmla="*/ 2269452 h 2369493"/>
                <a:gd name="connsiteX20" fmla="*/ 1837757 w 2849736"/>
                <a:gd name="connsiteY20" fmla="*/ 2037440 h 2369493"/>
                <a:gd name="connsiteX21" fmla="*/ 1933292 w 2849736"/>
                <a:gd name="connsiteY21" fmla="*/ 1737189 h 2369493"/>
                <a:gd name="connsiteX22" fmla="*/ 2223307 w 2849736"/>
                <a:gd name="connsiteY22" fmla="*/ 1232222 h 2369493"/>
                <a:gd name="connsiteX0" fmla="*/ 2223307 w 2865247"/>
                <a:gd name="connsiteY0" fmla="*/ 1232222 h 2369493"/>
                <a:gd name="connsiteX1" fmla="*/ 1875289 w 2865247"/>
                <a:gd name="connsiteY1" fmla="*/ 1245870 h 2369493"/>
                <a:gd name="connsiteX2" fmla="*/ 1796814 w 2865247"/>
                <a:gd name="connsiteY2" fmla="*/ 1170807 h 2369493"/>
                <a:gd name="connsiteX3" fmla="*/ 2015178 w 2865247"/>
                <a:gd name="connsiteY3" fmla="*/ 809142 h 2369493"/>
                <a:gd name="connsiteX4" fmla="*/ 2110713 w 2865247"/>
                <a:gd name="connsiteY4" fmla="*/ 768198 h 2369493"/>
                <a:gd name="connsiteX5" fmla="*/ 2530381 w 2865247"/>
                <a:gd name="connsiteY5" fmla="*/ 761374 h 2369493"/>
                <a:gd name="connsiteX6" fmla="*/ 2847621 w 2865247"/>
                <a:gd name="connsiteY6" fmla="*/ 234408 h 2369493"/>
                <a:gd name="connsiteX7" fmla="*/ 2741781 w 2865247"/>
                <a:gd name="connsiteY7" fmla="*/ 39000 h 2369493"/>
                <a:gd name="connsiteX8" fmla="*/ 2056372 w 2865247"/>
                <a:gd name="connsiteY8" fmla="*/ 30578 h 2369493"/>
                <a:gd name="connsiteX9" fmla="*/ 1807974 w 2865247"/>
                <a:gd name="connsiteY9" fmla="*/ 314695 h 2369493"/>
                <a:gd name="connsiteX10" fmla="*/ 1540918 w 2865247"/>
                <a:gd name="connsiteY10" fmla="*/ 723843 h 2369493"/>
                <a:gd name="connsiteX11" fmla="*/ 1329378 w 2865247"/>
                <a:gd name="connsiteY11" fmla="*/ 543010 h 2369493"/>
                <a:gd name="connsiteX12" fmla="*/ 1049599 w 2865247"/>
                <a:gd name="connsiteY12" fmla="*/ 99458 h 2369493"/>
                <a:gd name="connsiteX13" fmla="*/ 810763 w 2865247"/>
                <a:gd name="connsiteY13" fmla="*/ 17571 h 2369493"/>
                <a:gd name="connsiteX14" fmla="*/ 94256 w 2865247"/>
                <a:gd name="connsiteY14" fmla="*/ 20983 h 2369493"/>
                <a:gd name="connsiteX15" fmla="*/ 124963 w 2865247"/>
                <a:gd name="connsiteY15" fmla="*/ 239348 h 2369493"/>
                <a:gd name="connsiteX16" fmla="*/ 1162193 w 2865247"/>
                <a:gd name="connsiteY16" fmla="*/ 1870255 h 2369493"/>
                <a:gd name="connsiteX17" fmla="*/ 1670572 w 2865247"/>
                <a:gd name="connsiteY17" fmla="*/ 2313807 h 2369493"/>
                <a:gd name="connsiteX18" fmla="*/ 1977647 w 2865247"/>
                <a:gd name="connsiteY18" fmla="*/ 2358163 h 2369493"/>
                <a:gd name="connsiteX19" fmla="*/ 1923056 w 2865247"/>
                <a:gd name="connsiteY19" fmla="*/ 2269452 h 2369493"/>
                <a:gd name="connsiteX20" fmla="*/ 1837757 w 2865247"/>
                <a:gd name="connsiteY20" fmla="*/ 2037440 h 2369493"/>
                <a:gd name="connsiteX21" fmla="*/ 1933292 w 2865247"/>
                <a:gd name="connsiteY21" fmla="*/ 1737189 h 2369493"/>
                <a:gd name="connsiteX22" fmla="*/ 2223307 w 2865247"/>
                <a:gd name="connsiteY22" fmla="*/ 1232222 h 2369493"/>
                <a:gd name="connsiteX0" fmla="*/ 2223307 w 2859977"/>
                <a:gd name="connsiteY0" fmla="*/ 1232222 h 2369493"/>
                <a:gd name="connsiteX1" fmla="*/ 1875289 w 2859977"/>
                <a:gd name="connsiteY1" fmla="*/ 1245870 h 2369493"/>
                <a:gd name="connsiteX2" fmla="*/ 1796814 w 2859977"/>
                <a:gd name="connsiteY2" fmla="*/ 1170807 h 2369493"/>
                <a:gd name="connsiteX3" fmla="*/ 2015178 w 2859977"/>
                <a:gd name="connsiteY3" fmla="*/ 809142 h 2369493"/>
                <a:gd name="connsiteX4" fmla="*/ 2110713 w 2859977"/>
                <a:gd name="connsiteY4" fmla="*/ 768198 h 2369493"/>
                <a:gd name="connsiteX5" fmla="*/ 2530381 w 2859977"/>
                <a:gd name="connsiteY5" fmla="*/ 761374 h 2369493"/>
                <a:gd name="connsiteX6" fmla="*/ 2847621 w 2859977"/>
                <a:gd name="connsiteY6" fmla="*/ 234408 h 2369493"/>
                <a:gd name="connsiteX7" fmla="*/ 2741781 w 2859977"/>
                <a:gd name="connsiteY7" fmla="*/ 39000 h 2369493"/>
                <a:gd name="connsiteX8" fmla="*/ 2056372 w 2859977"/>
                <a:gd name="connsiteY8" fmla="*/ 30578 h 2369493"/>
                <a:gd name="connsiteX9" fmla="*/ 1807974 w 2859977"/>
                <a:gd name="connsiteY9" fmla="*/ 314695 h 2369493"/>
                <a:gd name="connsiteX10" fmla="*/ 1540918 w 2859977"/>
                <a:gd name="connsiteY10" fmla="*/ 723843 h 2369493"/>
                <a:gd name="connsiteX11" fmla="*/ 1329378 w 2859977"/>
                <a:gd name="connsiteY11" fmla="*/ 543010 h 2369493"/>
                <a:gd name="connsiteX12" fmla="*/ 1049599 w 2859977"/>
                <a:gd name="connsiteY12" fmla="*/ 99458 h 2369493"/>
                <a:gd name="connsiteX13" fmla="*/ 810763 w 2859977"/>
                <a:gd name="connsiteY13" fmla="*/ 17571 h 2369493"/>
                <a:gd name="connsiteX14" fmla="*/ 94256 w 2859977"/>
                <a:gd name="connsiteY14" fmla="*/ 20983 h 2369493"/>
                <a:gd name="connsiteX15" fmla="*/ 124963 w 2859977"/>
                <a:gd name="connsiteY15" fmla="*/ 239348 h 2369493"/>
                <a:gd name="connsiteX16" fmla="*/ 1162193 w 2859977"/>
                <a:gd name="connsiteY16" fmla="*/ 1870255 h 2369493"/>
                <a:gd name="connsiteX17" fmla="*/ 1670572 w 2859977"/>
                <a:gd name="connsiteY17" fmla="*/ 2313807 h 2369493"/>
                <a:gd name="connsiteX18" fmla="*/ 1977647 w 2859977"/>
                <a:gd name="connsiteY18" fmla="*/ 2358163 h 2369493"/>
                <a:gd name="connsiteX19" fmla="*/ 1923056 w 2859977"/>
                <a:gd name="connsiteY19" fmla="*/ 2269452 h 2369493"/>
                <a:gd name="connsiteX20" fmla="*/ 1837757 w 2859977"/>
                <a:gd name="connsiteY20" fmla="*/ 2037440 h 2369493"/>
                <a:gd name="connsiteX21" fmla="*/ 1933292 w 2859977"/>
                <a:gd name="connsiteY21" fmla="*/ 1737189 h 2369493"/>
                <a:gd name="connsiteX22" fmla="*/ 2223307 w 2859977"/>
                <a:gd name="connsiteY22" fmla="*/ 1232222 h 2369493"/>
                <a:gd name="connsiteX0" fmla="*/ 2223307 w 2852441"/>
                <a:gd name="connsiteY0" fmla="*/ 1236076 h 2373347"/>
                <a:gd name="connsiteX1" fmla="*/ 1875289 w 2852441"/>
                <a:gd name="connsiteY1" fmla="*/ 1249724 h 2373347"/>
                <a:gd name="connsiteX2" fmla="*/ 1796814 w 2852441"/>
                <a:gd name="connsiteY2" fmla="*/ 1174661 h 2373347"/>
                <a:gd name="connsiteX3" fmla="*/ 2015178 w 2852441"/>
                <a:gd name="connsiteY3" fmla="*/ 812996 h 2373347"/>
                <a:gd name="connsiteX4" fmla="*/ 2110713 w 2852441"/>
                <a:gd name="connsiteY4" fmla="*/ 772052 h 2373347"/>
                <a:gd name="connsiteX5" fmla="*/ 2530381 w 2852441"/>
                <a:gd name="connsiteY5" fmla="*/ 765228 h 2373347"/>
                <a:gd name="connsiteX6" fmla="*/ 2847621 w 2852441"/>
                <a:gd name="connsiteY6" fmla="*/ 238262 h 2373347"/>
                <a:gd name="connsiteX7" fmla="*/ 2741781 w 2852441"/>
                <a:gd name="connsiteY7" fmla="*/ 42854 h 2373347"/>
                <a:gd name="connsiteX8" fmla="*/ 2465944 w 2852441"/>
                <a:gd name="connsiteY8" fmla="*/ 5858 h 2373347"/>
                <a:gd name="connsiteX9" fmla="*/ 2056372 w 2852441"/>
                <a:gd name="connsiteY9" fmla="*/ 34432 h 2373347"/>
                <a:gd name="connsiteX10" fmla="*/ 1807974 w 2852441"/>
                <a:gd name="connsiteY10" fmla="*/ 318549 h 2373347"/>
                <a:gd name="connsiteX11" fmla="*/ 1540918 w 2852441"/>
                <a:gd name="connsiteY11" fmla="*/ 727697 h 2373347"/>
                <a:gd name="connsiteX12" fmla="*/ 1329378 w 2852441"/>
                <a:gd name="connsiteY12" fmla="*/ 546864 h 2373347"/>
                <a:gd name="connsiteX13" fmla="*/ 1049599 w 2852441"/>
                <a:gd name="connsiteY13" fmla="*/ 103312 h 2373347"/>
                <a:gd name="connsiteX14" fmla="*/ 810763 w 2852441"/>
                <a:gd name="connsiteY14" fmla="*/ 21425 h 2373347"/>
                <a:gd name="connsiteX15" fmla="*/ 94256 w 2852441"/>
                <a:gd name="connsiteY15" fmla="*/ 24837 h 2373347"/>
                <a:gd name="connsiteX16" fmla="*/ 124963 w 2852441"/>
                <a:gd name="connsiteY16" fmla="*/ 243202 h 2373347"/>
                <a:gd name="connsiteX17" fmla="*/ 1162193 w 2852441"/>
                <a:gd name="connsiteY17" fmla="*/ 1874109 h 2373347"/>
                <a:gd name="connsiteX18" fmla="*/ 1670572 w 2852441"/>
                <a:gd name="connsiteY18" fmla="*/ 2317661 h 2373347"/>
                <a:gd name="connsiteX19" fmla="*/ 1977647 w 2852441"/>
                <a:gd name="connsiteY19" fmla="*/ 2362017 h 2373347"/>
                <a:gd name="connsiteX20" fmla="*/ 1923056 w 2852441"/>
                <a:gd name="connsiteY20" fmla="*/ 2273306 h 2373347"/>
                <a:gd name="connsiteX21" fmla="*/ 1837757 w 2852441"/>
                <a:gd name="connsiteY21" fmla="*/ 2041294 h 2373347"/>
                <a:gd name="connsiteX22" fmla="*/ 1933292 w 2852441"/>
                <a:gd name="connsiteY22" fmla="*/ 1741043 h 2373347"/>
                <a:gd name="connsiteX23" fmla="*/ 2223307 w 2852441"/>
                <a:gd name="connsiteY23" fmla="*/ 1236076 h 237334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807974 w 2852441"/>
                <a:gd name="connsiteY10" fmla="*/ 319669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40918 w 2852441"/>
                <a:gd name="connsiteY11" fmla="*/ 728817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015178 w 2852441"/>
                <a:gd name="connsiteY3" fmla="*/ 814116 h 2374467"/>
                <a:gd name="connsiteX4" fmla="*/ 2110713 w 2852441"/>
                <a:gd name="connsiteY4" fmla="*/ 773172 h 2374467"/>
                <a:gd name="connsiteX5" fmla="*/ 2530381 w 2852441"/>
                <a:gd name="connsiteY5" fmla="*/ 766348 h 2374467"/>
                <a:gd name="connsiteX6" fmla="*/ 2847621 w 2852441"/>
                <a:gd name="connsiteY6" fmla="*/ 239382 h 2374467"/>
                <a:gd name="connsiteX7" fmla="*/ 2741781 w 2852441"/>
                <a:gd name="connsiteY7" fmla="*/ 43974 h 2374467"/>
                <a:gd name="connsiteX8" fmla="*/ 2465944 w 2852441"/>
                <a:gd name="connsiteY8" fmla="*/ 6978 h 2374467"/>
                <a:gd name="connsiteX9" fmla="*/ 2027797 w 2852441"/>
                <a:gd name="connsiteY9" fmla="*/ 33171 h 2374467"/>
                <a:gd name="connsiteX10" fmla="*/ 1638905 w 2852441"/>
                <a:gd name="connsiteY10" fmla="*/ 581607 h 2374467"/>
                <a:gd name="connsiteX11" fmla="*/ 1521868 w 2852441"/>
                <a:gd name="connsiteY11" fmla="*/ 724054 h 2374467"/>
                <a:gd name="connsiteX12" fmla="*/ 1329378 w 2852441"/>
                <a:gd name="connsiteY12" fmla="*/ 547984 h 2374467"/>
                <a:gd name="connsiteX13" fmla="*/ 1049599 w 2852441"/>
                <a:gd name="connsiteY13" fmla="*/ 104432 h 2374467"/>
                <a:gd name="connsiteX14" fmla="*/ 810763 w 2852441"/>
                <a:gd name="connsiteY14" fmla="*/ 22545 h 2374467"/>
                <a:gd name="connsiteX15" fmla="*/ 94256 w 2852441"/>
                <a:gd name="connsiteY15" fmla="*/ 25957 h 2374467"/>
                <a:gd name="connsiteX16" fmla="*/ 124963 w 2852441"/>
                <a:gd name="connsiteY16" fmla="*/ 244322 h 2374467"/>
                <a:gd name="connsiteX17" fmla="*/ 1162193 w 2852441"/>
                <a:gd name="connsiteY17" fmla="*/ 1875229 h 2374467"/>
                <a:gd name="connsiteX18" fmla="*/ 1670572 w 2852441"/>
                <a:gd name="connsiteY18" fmla="*/ 2318781 h 2374467"/>
                <a:gd name="connsiteX19" fmla="*/ 1977647 w 2852441"/>
                <a:gd name="connsiteY19" fmla="*/ 2363137 h 2374467"/>
                <a:gd name="connsiteX20" fmla="*/ 1923056 w 2852441"/>
                <a:gd name="connsiteY20" fmla="*/ 2274426 h 2374467"/>
                <a:gd name="connsiteX21" fmla="*/ 1837757 w 2852441"/>
                <a:gd name="connsiteY21" fmla="*/ 2042414 h 2374467"/>
                <a:gd name="connsiteX22" fmla="*/ 1933292 w 2852441"/>
                <a:gd name="connsiteY22" fmla="*/ 1742163 h 2374467"/>
                <a:gd name="connsiteX23" fmla="*/ 2223307 w 2852441"/>
                <a:gd name="connsiteY23" fmla="*/ 1237196 h 2374467"/>
                <a:gd name="connsiteX0" fmla="*/ 2223307 w 2852441"/>
                <a:gd name="connsiteY0" fmla="*/ 1237196 h 2374467"/>
                <a:gd name="connsiteX1" fmla="*/ 1875289 w 2852441"/>
                <a:gd name="connsiteY1" fmla="*/ 1250844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796814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10713 w 2852441"/>
                <a:gd name="connsiteY3" fmla="*/ 773172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74467"/>
                <a:gd name="connsiteX1" fmla="*/ 2008639 w 2852441"/>
                <a:gd name="connsiteY1" fmla="*/ 1229413 h 2374467"/>
                <a:gd name="connsiteX2" fmla="*/ 1803957 w 2852441"/>
                <a:gd name="connsiteY2" fmla="*/ 1175781 h 2374467"/>
                <a:gd name="connsiteX3" fmla="*/ 2101188 w 2852441"/>
                <a:gd name="connsiteY3" fmla="*/ 775553 h 2374467"/>
                <a:gd name="connsiteX4" fmla="*/ 2530381 w 2852441"/>
                <a:gd name="connsiteY4" fmla="*/ 766348 h 2374467"/>
                <a:gd name="connsiteX5" fmla="*/ 2847621 w 2852441"/>
                <a:gd name="connsiteY5" fmla="*/ 239382 h 2374467"/>
                <a:gd name="connsiteX6" fmla="*/ 2741781 w 2852441"/>
                <a:gd name="connsiteY6" fmla="*/ 43974 h 2374467"/>
                <a:gd name="connsiteX7" fmla="*/ 2465944 w 2852441"/>
                <a:gd name="connsiteY7" fmla="*/ 6978 h 2374467"/>
                <a:gd name="connsiteX8" fmla="*/ 2027797 w 2852441"/>
                <a:gd name="connsiteY8" fmla="*/ 33171 h 2374467"/>
                <a:gd name="connsiteX9" fmla="*/ 1638905 w 2852441"/>
                <a:gd name="connsiteY9" fmla="*/ 581607 h 2374467"/>
                <a:gd name="connsiteX10" fmla="*/ 1521868 w 2852441"/>
                <a:gd name="connsiteY10" fmla="*/ 724054 h 2374467"/>
                <a:gd name="connsiteX11" fmla="*/ 1329378 w 2852441"/>
                <a:gd name="connsiteY11" fmla="*/ 547984 h 2374467"/>
                <a:gd name="connsiteX12" fmla="*/ 1049599 w 2852441"/>
                <a:gd name="connsiteY12" fmla="*/ 104432 h 2374467"/>
                <a:gd name="connsiteX13" fmla="*/ 810763 w 2852441"/>
                <a:gd name="connsiteY13" fmla="*/ 22545 h 2374467"/>
                <a:gd name="connsiteX14" fmla="*/ 94256 w 2852441"/>
                <a:gd name="connsiteY14" fmla="*/ 25957 h 2374467"/>
                <a:gd name="connsiteX15" fmla="*/ 124963 w 2852441"/>
                <a:gd name="connsiteY15" fmla="*/ 244322 h 2374467"/>
                <a:gd name="connsiteX16" fmla="*/ 1162193 w 2852441"/>
                <a:gd name="connsiteY16" fmla="*/ 1875229 h 2374467"/>
                <a:gd name="connsiteX17" fmla="*/ 1670572 w 2852441"/>
                <a:gd name="connsiteY17" fmla="*/ 2318781 h 2374467"/>
                <a:gd name="connsiteX18" fmla="*/ 1977647 w 2852441"/>
                <a:gd name="connsiteY18" fmla="*/ 2363137 h 2374467"/>
                <a:gd name="connsiteX19" fmla="*/ 1923056 w 2852441"/>
                <a:gd name="connsiteY19" fmla="*/ 2274426 h 2374467"/>
                <a:gd name="connsiteX20" fmla="*/ 1837757 w 2852441"/>
                <a:gd name="connsiteY20" fmla="*/ 2042414 h 2374467"/>
                <a:gd name="connsiteX21" fmla="*/ 1933292 w 2852441"/>
                <a:gd name="connsiteY21" fmla="*/ 1742163 h 2374467"/>
                <a:gd name="connsiteX22" fmla="*/ 2223307 w 2852441"/>
                <a:gd name="connsiteY22" fmla="*/ 1237196 h 2374467"/>
                <a:gd name="connsiteX0" fmla="*/ 2223307 w 2852441"/>
                <a:gd name="connsiteY0" fmla="*/ 1237196 h 2393565"/>
                <a:gd name="connsiteX1" fmla="*/ 2008639 w 2852441"/>
                <a:gd name="connsiteY1" fmla="*/ 1229413 h 2393565"/>
                <a:gd name="connsiteX2" fmla="*/ 1803957 w 2852441"/>
                <a:gd name="connsiteY2" fmla="*/ 1175781 h 2393565"/>
                <a:gd name="connsiteX3" fmla="*/ 2101188 w 2852441"/>
                <a:gd name="connsiteY3" fmla="*/ 775553 h 2393565"/>
                <a:gd name="connsiteX4" fmla="*/ 2530381 w 2852441"/>
                <a:gd name="connsiteY4" fmla="*/ 766348 h 2393565"/>
                <a:gd name="connsiteX5" fmla="*/ 2847621 w 2852441"/>
                <a:gd name="connsiteY5" fmla="*/ 239382 h 2393565"/>
                <a:gd name="connsiteX6" fmla="*/ 2741781 w 2852441"/>
                <a:gd name="connsiteY6" fmla="*/ 43974 h 2393565"/>
                <a:gd name="connsiteX7" fmla="*/ 2465944 w 2852441"/>
                <a:gd name="connsiteY7" fmla="*/ 6978 h 2393565"/>
                <a:gd name="connsiteX8" fmla="*/ 2027797 w 2852441"/>
                <a:gd name="connsiteY8" fmla="*/ 33171 h 2393565"/>
                <a:gd name="connsiteX9" fmla="*/ 1638905 w 2852441"/>
                <a:gd name="connsiteY9" fmla="*/ 581607 h 2393565"/>
                <a:gd name="connsiteX10" fmla="*/ 1521868 w 2852441"/>
                <a:gd name="connsiteY10" fmla="*/ 724054 h 2393565"/>
                <a:gd name="connsiteX11" fmla="*/ 1329378 w 2852441"/>
                <a:gd name="connsiteY11" fmla="*/ 547984 h 2393565"/>
                <a:gd name="connsiteX12" fmla="*/ 1049599 w 2852441"/>
                <a:gd name="connsiteY12" fmla="*/ 104432 h 2393565"/>
                <a:gd name="connsiteX13" fmla="*/ 810763 w 2852441"/>
                <a:gd name="connsiteY13" fmla="*/ 22545 h 2393565"/>
                <a:gd name="connsiteX14" fmla="*/ 94256 w 2852441"/>
                <a:gd name="connsiteY14" fmla="*/ 25957 h 2393565"/>
                <a:gd name="connsiteX15" fmla="*/ 124963 w 2852441"/>
                <a:gd name="connsiteY15" fmla="*/ 244322 h 2393565"/>
                <a:gd name="connsiteX16" fmla="*/ 1162193 w 2852441"/>
                <a:gd name="connsiteY16" fmla="*/ 1875229 h 2393565"/>
                <a:gd name="connsiteX17" fmla="*/ 1670572 w 2852441"/>
                <a:gd name="connsiteY17" fmla="*/ 2318781 h 2393565"/>
                <a:gd name="connsiteX18" fmla="*/ 1958597 w 2852441"/>
                <a:gd name="connsiteY18" fmla="*/ 2389330 h 2393565"/>
                <a:gd name="connsiteX19" fmla="*/ 1923056 w 2852441"/>
                <a:gd name="connsiteY19" fmla="*/ 2274426 h 2393565"/>
                <a:gd name="connsiteX20" fmla="*/ 1837757 w 2852441"/>
                <a:gd name="connsiteY20" fmla="*/ 2042414 h 2393565"/>
                <a:gd name="connsiteX21" fmla="*/ 1933292 w 2852441"/>
                <a:gd name="connsiteY21" fmla="*/ 1742163 h 2393565"/>
                <a:gd name="connsiteX22" fmla="*/ 2223307 w 2852441"/>
                <a:gd name="connsiteY22" fmla="*/ 1237196 h 2393565"/>
                <a:gd name="connsiteX0" fmla="*/ 2223307 w 2852441"/>
                <a:gd name="connsiteY0" fmla="*/ 1237196 h 2410383"/>
                <a:gd name="connsiteX1" fmla="*/ 2008639 w 2852441"/>
                <a:gd name="connsiteY1" fmla="*/ 1229413 h 2410383"/>
                <a:gd name="connsiteX2" fmla="*/ 1803957 w 2852441"/>
                <a:gd name="connsiteY2" fmla="*/ 1175781 h 2410383"/>
                <a:gd name="connsiteX3" fmla="*/ 2101188 w 2852441"/>
                <a:gd name="connsiteY3" fmla="*/ 775553 h 2410383"/>
                <a:gd name="connsiteX4" fmla="*/ 2530381 w 2852441"/>
                <a:gd name="connsiteY4" fmla="*/ 766348 h 2410383"/>
                <a:gd name="connsiteX5" fmla="*/ 2847621 w 2852441"/>
                <a:gd name="connsiteY5" fmla="*/ 239382 h 2410383"/>
                <a:gd name="connsiteX6" fmla="*/ 2741781 w 2852441"/>
                <a:gd name="connsiteY6" fmla="*/ 43974 h 2410383"/>
                <a:gd name="connsiteX7" fmla="*/ 2465944 w 2852441"/>
                <a:gd name="connsiteY7" fmla="*/ 6978 h 2410383"/>
                <a:gd name="connsiteX8" fmla="*/ 2027797 w 2852441"/>
                <a:gd name="connsiteY8" fmla="*/ 33171 h 2410383"/>
                <a:gd name="connsiteX9" fmla="*/ 1638905 w 2852441"/>
                <a:gd name="connsiteY9" fmla="*/ 581607 h 2410383"/>
                <a:gd name="connsiteX10" fmla="*/ 1521868 w 2852441"/>
                <a:gd name="connsiteY10" fmla="*/ 724054 h 2410383"/>
                <a:gd name="connsiteX11" fmla="*/ 1329378 w 2852441"/>
                <a:gd name="connsiteY11" fmla="*/ 547984 h 2410383"/>
                <a:gd name="connsiteX12" fmla="*/ 1049599 w 2852441"/>
                <a:gd name="connsiteY12" fmla="*/ 104432 h 2410383"/>
                <a:gd name="connsiteX13" fmla="*/ 810763 w 2852441"/>
                <a:gd name="connsiteY13" fmla="*/ 22545 h 2410383"/>
                <a:gd name="connsiteX14" fmla="*/ 94256 w 2852441"/>
                <a:gd name="connsiteY14" fmla="*/ 25957 h 2410383"/>
                <a:gd name="connsiteX15" fmla="*/ 124963 w 2852441"/>
                <a:gd name="connsiteY15" fmla="*/ 244322 h 2410383"/>
                <a:gd name="connsiteX16" fmla="*/ 1162193 w 2852441"/>
                <a:gd name="connsiteY16" fmla="*/ 1875229 h 2410383"/>
                <a:gd name="connsiteX17" fmla="*/ 1670572 w 2852441"/>
                <a:gd name="connsiteY17" fmla="*/ 2318781 h 2410383"/>
                <a:gd name="connsiteX18" fmla="*/ 1958597 w 2852441"/>
                <a:gd name="connsiteY18" fmla="*/ 2389330 h 2410383"/>
                <a:gd name="connsiteX19" fmla="*/ 1923056 w 2852441"/>
                <a:gd name="connsiteY19" fmla="*/ 2274426 h 2410383"/>
                <a:gd name="connsiteX20" fmla="*/ 1837757 w 2852441"/>
                <a:gd name="connsiteY20" fmla="*/ 2042414 h 2410383"/>
                <a:gd name="connsiteX21" fmla="*/ 1933292 w 2852441"/>
                <a:gd name="connsiteY21" fmla="*/ 1742163 h 2410383"/>
                <a:gd name="connsiteX22" fmla="*/ 2223307 w 2852441"/>
                <a:gd name="connsiteY22" fmla="*/ 1237196 h 2410383"/>
                <a:gd name="connsiteX0" fmla="*/ 2223307 w 2852441"/>
                <a:gd name="connsiteY0" fmla="*/ 1237196 h 2407218"/>
                <a:gd name="connsiteX1" fmla="*/ 2008639 w 2852441"/>
                <a:gd name="connsiteY1" fmla="*/ 1229413 h 2407218"/>
                <a:gd name="connsiteX2" fmla="*/ 1803957 w 2852441"/>
                <a:gd name="connsiteY2" fmla="*/ 1175781 h 2407218"/>
                <a:gd name="connsiteX3" fmla="*/ 2101188 w 2852441"/>
                <a:gd name="connsiteY3" fmla="*/ 775553 h 2407218"/>
                <a:gd name="connsiteX4" fmla="*/ 2530381 w 2852441"/>
                <a:gd name="connsiteY4" fmla="*/ 766348 h 2407218"/>
                <a:gd name="connsiteX5" fmla="*/ 2847621 w 2852441"/>
                <a:gd name="connsiteY5" fmla="*/ 239382 h 2407218"/>
                <a:gd name="connsiteX6" fmla="*/ 2741781 w 2852441"/>
                <a:gd name="connsiteY6" fmla="*/ 43974 h 2407218"/>
                <a:gd name="connsiteX7" fmla="*/ 2465944 w 2852441"/>
                <a:gd name="connsiteY7" fmla="*/ 6978 h 2407218"/>
                <a:gd name="connsiteX8" fmla="*/ 2027797 w 2852441"/>
                <a:gd name="connsiteY8" fmla="*/ 33171 h 2407218"/>
                <a:gd name="connsiteX9" fmla="*/ 1638905 w 2852441"/>
                <a:gd name="connsiteY9" fmla="*/ 581607 h 2407218"/>
                <a:gd name="connsiteX10" fmla="*/ 1521868 w 2852441"/>
                <a:gd name="connsiteY10" fmla="*/ 724054 h 2407218"/>
                <a:gd name="connsiteX11" fmla="*/ 1329378 w 2852441"/>
                <a:gd name="connsiteY11" fmla="*/ 547984 h 2407218"/>
                <a:gd name="connsiteX12" fmla="*/ 1049599 w 2852441"/>
                <a:gd name="connsiteY12" fmla="*/ 104432 h 2407218"/>
                <a:gd name="connsiteX13" fmla="*/ 810763 w 2852441"/>
                <a:gd name="connsiteY13" fmla="*/ 22545 h 2407218"/>
                <a:gd name="connsiteX14" fmla="*/ 94256 w 2852441"/>
                <a:gd name="connsiteY14" fmla="*/ 25957 h 2407218"/>
                <a:gd name="connsiteX15" fmla="*/ 124963 w 2852441"/>
                <a:gd name="connsiteY15" fmla="*/ 244322 h 2407218"/>
                <a:gd name="connsiteX16" fmla="*/ 1162193 w 2852441"/>
                <a:gd name="connsiteY16" fmla="*/ 1875229 h 2407218"/>
                <a:gd name="connsiteX17" fmla="*/ 1670572 w 2852441"/>
                <a:gd name="connsiteY17" fmla="*/ 2318781 h 2407218"/>
                <a:gd name="connsiteX18" fmla="*/ 1958597 w 2852441"/>
                <a:gd name="connsiteY18" fmla="*/ 2389330 h 2407218"/>
                <a:gd name="connsiteX19" fmla="*/ 1923056 w 2852441"/>
                <a:gd name="connsiteY19" fmla="*/ 2274426 h 2407218"/>
                <a:gd name="connsiteX20" fmla="*/ 1837757 w 2852441"/>
                <a:gd name="connsiteY20" fmla="*/ 2042414 h 2407218"/>
                <a:gd name="connsiteX21" fmla="*/ 1933292 w 2852441"/>
                <a:gd name="connsiteY21" fmla="*/ 1742163 h 2407218"/>
                <a:gd name="connsiteX22" fmla="*/ 2223307 w 2852441"/>
                <a:gd name="connsiteY22" fmla="*/ 1237196 h 2407218"/>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4085"/>
                <a:gd name="connsiteX1" fmla="*/ 2008639 w 2852441"/>
                <a:gd name="connsiteY1" fmla="*/ 1229413 h 2394085"/>
                <a:gd name="connsiteX2" fmla="*/ 1803957 w 2852441"/>
                <a:gd name="connsiteY2" fmla="*/ 1175781 h 2394085"/>
                <a:gd name="connsiteX3" fmla="*/ 2101188 w 2852441"/>
                <a:gd name="connsiteY3" fmla="*/ 775553 h 2394085"/>
                <a:gd name="connsiteX4" fmla="*/ 2530381 w 2852441"/>
                <a:gd name="connsiteY4" fmla="*/ 766348 h 2394085"/>
                <a:gd name="connsiteX5" fmla="*/ 2847621 w 2852441"/>
                <a:gd name="connsiteY5" fmla="*/ 239382 h 2394085"/>
                <a:gd name="connsiteX6" fmla="*/ 2741781 w 2852441"/>
                <a:gd name="connsiteY6" fmla="*/ 43974 h 2394085"/>
                <a:gd name="connsiteX7" fmla="*/ 2465944 w 2852441"/>
                <a:gd name="connsiteY7" fmla="*/ 6978 h 2394085"/>
                <a:gd name="connsiteX8" fmla="*/ 2027797 w 2852441"/>
                <a:gd name="connsiteY8" fmla="*/ 33171 h 2394085"/>
                <a:gd name="connsiteX9" fmla="*/ 1638905 w 2852441"/>
                <a:gd name="connsiteY9" fmla="*/ 581607 h 2394085"/>
                <a:gd name="connsiteX10" fmla="*/ 1521868 w 2852441"/>
                <a:gd name="connsiteY10" fmla="*/ 724054 h 2394085"/>
                <a:gd name="connsiteX11" fmla="*/ 1329378 w 2852441"/>
                <a:gd name="connsiteY11" fmla="*/ 547984 h 2394085"/>
                <a:gd name="connsiteX12" fmla="*/ 1049599 w 2852441"/>
                <a:gd name="connsiteY12" fmla="*/ 104432 h 2394085"/>
                <a:gd name="connsiteX13" fmla="*/ 810763 w 2852441"/>
                <a:gd name="connsiteY13" fmla="*/ 22545 h 2394085"/>
                <a:gd name="connsiteX14" fmla="*/ 94256 w 2852441"/>
                <a:gd name="connsiteY14" fmla="*/ 25957 h 2394085"/>
                <a:gd name="connsiteX15" fmla="*/ 124963 w 2852441"/>
                <a:gd name="connsiteY15" fmla="*/ 244322 h 2394085"/>
                <a:gd name="connsiteX16" fmla="*/ 1162193 w 2852441"/>
                <a:gd name="connsiteY16" fmla="*/ 1875229 h 2394085"/>
                <a:gd name="connsiteX17" fmla="*/ 1670572 w 2852441"/>
                <a:gd name="connsiteY17" fmla="*/ 2318781 h 2394085"/>
                <a:gd name="connsiteX18" fmla="*/ 1958597 w 2852441"/>
                <a:gd name="connsiteY18" fmla="*/ 2389330 h 2394085"/>
                <a:gd name="connsiteX19" fmla="*/ 1937343 w 2852441"/>
                <a:gd name="connsiteY19" fmla="*/ 2267282 h 2394085"/>
                <a:gd name="connsiteX20" fmla="*/ 1837757 w 2852441"/>
                <a:gd name="connsiteY20" fmla="*/ 2042414 h 2394085"/>
                <a:gd name="connsiteX21" fmla="*/ 1933292 w 2852441"/>
                <a:gd name="connsiteY21" fmla="*/ 1742163 h 2394085"/>
                <a:gd name="connsiteX22" fmla="*/ 2223307 w 2852441"/>
                <a:gd name="connsiteY22" fmla="*/ 1237196 h 2394085"/>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32472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223307 w 2852441"/>
                <a:gd name="connsiteY0" fmla="*/ 1237196 h 2390840"/>
                <a:gd name="connsiteX1" fmla="*/ 2008639 w 2852441"/>
                <a:gd name="connsiteY1" fmla="*/ 1229413 h 2390840"/>
                <a:gd name="connsiteX2" fmla="*/ 1803957 w 2852441"/>
                <a:gd name="connsiteY2" fmla="*/ 1175781 h 2390840"/>
                <a:gd name="connsiteX3" fmla="*/ 2101188 w 2852441"/>
                <a:gd name="connsiteY3" fmla="*/ 775553 h 2390840"/>
                <a:gd name="connsiteX4" fmla="*/ 2530381 w 2852441"/>
                <a:gd name="connsiteY4" fmla="*/ 766348 h 2390840"/>
                <a:gd name="connsiteX5" fmla="*/ 2847621 w 2852441"/>
                <a:gd name="connsiteY5" fmla="*/ 239382 h 2390840"/>
                <a:gd name="connsiteX6" fmla="*/ 2741781 w 2852441"/>
                <a:gd name="connsiteY6" fmla="*/ 43974 h 2390840"/>
                <a:gd name="connsiteX7" fmla="*/ 2465944 w 2852441"/>
                <a:gd name="connsiteY7" fmla="*/ 6978 h 2390840"/>
                <a:gd name="connsiteX8" fmla="*/ 2027797 w 2852441"/>
                <a:gd name="connsiteY8" fmla="*/ 33171 h 2390840"/>
                <a:gd name="connsiteX9" fmla="*/ 1638905 w 2852441"/>
                <a:gd name="connsiteY9" fmla="*/ 581607 h 2390840"/>
                <a:gd name="connsiteX10" fmla="*/ 1521868 w 2852441"/>
                <a:gd name="connsiteY10" fmla="*/ 724054 h 2390840"/>
                <a:gd name="connsiteX11" fmla="*/ 1329378 w 2852441"/>
                <a:gd name="connsiteY11" fmla="*/ 547984 h 2390840"/>
                <a:gd name="connsiteX12" fmla="*/ 1049599 w 2852441"/>
                <a:gd name="connsiteY12" fmla="*/ 104432 h 2390840"/>
                <a:gd name="connsiteX13" fmla="*/ 810763 w 2852441"/>
                <a:gd name="connsiteY13" fmla="*/ 22545 h 2390840"/>
                <a:gd name="connsiteX14" fmla="*/ 94256 w 2852441"/>
                <a:gd name="connsiteY14" fmla="*/ 25957 h 2390840"/>
                <a:gd name="connsiteX15" fmla="*/ 124963 w 2852441"/>
                <a:gd name="connsiteY15" fmla="*/ 244322 h 2390840"/>
                <a:gd name="connsiteX16" fmla="*/ 1162193 w 2852441"/>
                <a:gd name="connsiteY16" fmla="*/ 1875229 h 2390840"/>
                <a:gd name="connsiteX17" fmla="*/ 1622947 w 2852441"/>
                <a:gd name="connsiteY17" fmla="*/ 2302112 h 2390840"/>
                <a:gd name="connsiteX18" fmla="*/ 1958597 w 2852441"/>
                <a:gd name="connsiteY18" fmla="*/ 2389330 h 2390840"/>
                <a:gd name="connsiteX19" fmla="*/ 1937343 w 2852441"/>
                <a:gd name="connsiteY19" fmla="*/ 2267282 h 2390840"/>
                <a:gd name="connsiteX20" fmla="*/ 1837757 w 2852441"/>
                <a:gd name="connsiteY20" fmla="*/ 2042414 h 2390840"/>
                <a:gd name="connsiteX21" fmla="*/ 1933292 w 2852441"/>
                <a:gd name="connsiteY21" fmla="*/ 1742163 h 2390840"/>
                <a:gd name="connsiteX22" fmla="*/ 2223307 w 2852441"/>
                <a:gd name="connsiteY22" fmla="*/ 1237196 h 2390840"/>
                <a:gd name="connsiteX0" fmla="*/ 2193753 w 2822887"/>
                <a:gd name="connsiteY0" fmla="*/ 1237196 h 2390840"/>
                <a:gd name="connsiteX1" fmla="*/ 1979085 w 2822887"/>
                <a:gd name="connsiteY1" fmla="*/ 1229413 h 2390840"/>
                <a:gd name="connsiteX2" fmla="*/ 1774403 w 2822887"/>
                <a:gd name="connsiteY2" fmla="*/ 1175781 h 2390840"/>
                <a:gd name="connsiteX3" fmla="*/ 2071634 w 2822887"/>
                <a:gd name="connsiteY3" fmla="*/ 775553 h 2390840"/>
                <a:gd name="connsiteX4" fmla="*/ 2500827 w 2822887"/>
                <a:gd name="connsiteY4" fmla="*/ 766348 h 2390840"/>
                <a:gd name="connsiteX5" fmla="*/ 2818067 w 2822887"/>
                <a:gd name="connsiteY5" fmla="*/ 239382 h 2390840"/>
                <a:gd name="connsiteX6" fmla="*/ 2712227 w 2822887"/>
                <a:gd name="connsiteY6" fmla="*/ 43974 h 2390840"/>
                <a:gd name="connsiteX7" fmla="*/ 2436390 w 2822887"/>
                <a:gd name="connsiteY7" fmla="*/ 6978 h 2390840"/>
                <a:gd name="connsiteX8" fmla="*/ 1998243 w 2822887"/>
                <a:gd name="connsiteY8" fmla="*/ 33171 h 2390840"/>
                <a:gd name="connsiteX9" fmla="*/ 1609351 w 2822887"/>
                <a:gd name="connsiteY9" fmla="*/ 581607 h 2390840"/>
                <a:gd name="connsiteX10" fmla="*/ 1492314 w 2822887"/>
                <a:gd name="connsiteY10" fmla="*/ 724054 h 2390840"/>
                <a:gd name="connsiteX11" fmla="*/ 1299824 w 2822887"/>
                <a:gd name="connsiteY11" fmla="*/ 547984 h 2390840"/>
                <a:gd name="connsiteX12" fmla="*/ 1020045 w 2822887"/>
                <a:gd name="connsiteY12" fmla="*/ 104432 h 2390840"/>
                <a:gd name="connsiteX13" fmla="*/ 781209 w 2822887"/>
                <a:gd name="connsiteY13" fmla="*/ 22545 h 2390840"/>
                <a:gd name="connsiteX14" fmla="*/ 124233 w 2822887"/>
                <a:gd name="connsiteY14" fmla="*/ 23576 h 2390840"/>
                <a:gd name="connsiteX15" fmla="*/ 95409 w 2822887"/>
                <a:gd name="connsiteY15" fmla="*/ 244322 h 2390840"/>
                <a:gd name="connsiteX16" fmla="*/ 1132639 w 2822887"/>
                <a:gd name="connsiteY16" fmla="*/ 1875229 h 2390840"/>
                <a:gd name="connsiteX17" fmla="*/ 1593393 w 2822887"/>
                <a:gd name="connsiteY17" fmla="*/ 2302112 h 2390840"/>
                <a:gd name="connsiteX18" fmla="*/ 1929043 w 2822887"/>
                <a:gd name="connsiteY18" fmla="*/ 2389330 h 2390840"/>
                <a:gd name="connsiteX19" fmla="*/ 1907789 w 2822887"/>
                <a:gd name="connsiteY19" fmla="*/ 2267282 h 2390840"/>
                <a:gd name="connsiteX20" fmla="*/ 1808203 w 2822887"/>
                <a:gd name="connsiteY20" fmla="*/ 2042414 h 2390840"/>
                <a:gd name="connsiteX21" fmla="*/ 1903738 w 2822887"/>
                <a:gd name="connsiteY21" fmla="*/ 1742163 h 2390840"/>
                <a:gd name="connsiteX22" fmla="*/ 2193753 w 2822887"/>
                <a:gd name="connsiteY22" fmla="*/ 1237196 h 2390840"/>
                <a:gd name="connsiteX0" fmla="*/ 2172474 w 2801608"/>
                <a:gd name="connsiteY0" fmla="*/ 1237196 h 2390840"/>
                <a:gd name="connsiteX1" fmla="*/ 1957806 w 2801608"/>
                <a:gd name="connsiteY1" fmla="*/ 1229413 h 2390840"/>
                <a:gd name="connsiteX2" fmla="*/ 1753124 w 2801608"/>
                <a:gd name="connsiteY2" fmla="*/ 1175781 h 2390840"/>
                <a:gd name="connsiteX3" fmla="*/ 2050355 w 2801608"/>
                <a:gd name="connsiteY3" fmla="*/ 775553 h 2390840"/>
                <a:gd name="connsiteX4" fmla="*/ 2479548 w 2801608"/>
                <a:gd name="connsiteY4" fmla="*/ 766348 h 2390840"/>
                <a:gd name="connsiteX5" fmla="*/ 2796788 w 2801608"/>
                <a:gd name="connsiteY5" fmla="*/ 239382 h 2390840"/>
                <a:gd name="connsiteX6" fmla="*/ 2690948 w 2801608"/>
                <a:gd name="connsiteY6" fmla="*/ 43974 h 2390840"/>
                <a:gd name="connsiteX7" fmla="*/ 2415111 w 2801608"/>
                <a:gd name="connsiteY7" fmla="*/ 6978 h 2390840"/>
                <a:gd name="connsiteX8" fmla="*/ 1976964 w 2801608"/>
                <a:gd name="connsiteY8" fmla="*/ 33171 h 2390840"/>
                <a:gd name="connsiteX9" fmla="*/ 1588072 w 2801608"/>
                <a:gd name="connsiteY9" fmla="*/ 581607 h 2390840"/>
                <a:gd name="connsiteX10" fmla="*/ 1471035 w 2801608"/>
                <a:gd name="connsiteY10" fmla="*/ 724054 h 2390840"/>
                <a:gd name="connsiteX11" fmla="*/ 1278545 w 2801608"/>
                <a:gd name="connsiteY11" fmla="*/ 547984 h 2390840"/>
                <a:gd name="connsiteX12" fmla="*/ 998766 w 2801608"/>
                <a:gd name="connsiteY12" fmla="*/ 104432 h 2390840"/>
                <a:gd name="connsiteX13" fmla="*/ 759930 w 2801608"/>
                <a:gd name="connsiteY13" fmla="*/ 22545 h 2390840"/>
                <a:gd name="connsiteX14" fmla="*/ 102954 w 2801608"/>
                <a:gd name="connsiteY14" fmla="*/ 23576 h 2390840"/>
                <a:gd name="connsiteX15" fmla="*/ 74130 w 2801608"/>
                <a:gd name="connsiteY15" fmla="*/ 244322 h 2390840"/>
                <a:gd name="connsiteX16" fmla="*/ 1111360 w 2801608"/>
                <a:gd name="connsiteY16" fmla="*/ 1875229 h 2390840"/>
                <a:gd name="connsiteX17" fmla="*/ 1572114 w 2801608"/>
                <a:gd name="connsiteY17" fmla="*/ 2302112 h 2390840"/>
                <a:gd name="connsiteX18" fmla="*/ 1907764 w 2801608"/>
                <a:gd name="connsiteY18" fmla="*/ 2389330 h 2390840"/>
                <a:gd name="connsiteX19" fmla="*/ 1886510 w 2801608"/>
                <a:gd name="connsiteY19" fmla="*/ 2267282 h 2390840"/>
                <a:gd name="connsiteX20" fmla="*/ 1786924 w 2801608"/>
                <a:gd name="connsiteY20" fmla="*/ 2042414 h 2390840"/>
                <a:gd name="connsiteX21" fmla="*/ 1882459 w 2801608"/>
                <a:gd name="connsiteY21" fmla="*/ 1742163 h 2390840"/>
                <a:gd name="connsiteX22" fmla="*/ 2172474 w 2801608"/>
                <a:gd name="connsiteY22" fmla="*/ 1237196 h 2390840"/>
                <a:gd name="connsiteX0" fmla="*/ 2197140 w 2826274"/>
                <a:gd name="connsiteY0" fmla="*/ 1237196 h 2390840"/>
                <a:gd name="connsiteX1" fmla="*/ 1982472 w 2826274"/>
                <a:gd name="connsiteY1" fmla="*/ 1229413 h 2390840"/>
                <a:gd name="connsiteX2" fmla="*/ 1777790 w 2826274"/>
                <a:gd name="connsiteY2" fmla="*/ 1175781 h 2390840"/>
                <a:gd name="connsiteX3" fmla="*/ 2075021 w 2826274"/>
                <a:gd name="connsiteY3" fmla="*/ 775553 h 2390840"/>
                <a:gd name="connsiteX4" fmla="*/ 2504214 w 2826274"/>
                <a:gd name="connsiteY4" fmla="*/ 766348 h 2390840"/>
                <a:gd name="connsiteX5" fmla="*/ 2821454 w 2826274"/>
                <a:gd name="connsiteY5" fmla="*/ 239382 h 2390840"/>
                <a:gd name="connsiteX6" fmla="*/ 2715614 w 2826274"/>
                <a:gd name="connsiteY6" fmla="*/ 43974 h 2390840"/>
                <a:gd name="connsiteX7" fmla="*/ 2439777 w 2826274"/>
                <a:gd name="connsiteY7" fmla="*/ 6978 h 2390840"/>
                <a:gd name="connsiteX8" fmla="*/ 2001630 w 2826274"/>
                <a:gd name="connsiteY8" fmla="*/ 33171 h 2390840"/>
                <a:gd name="connsiteX9" fmla="*/ 1612738 w 2826274"/>
                <a:gd name="connsiteY9" fmla="*/ 581607 h 2390840"/>
                <a:gd name="connsiteX10" fmla="*/ 1495701 w 2826274"/>
                <a:gd name="connsiteY10" fmla="*/ 724054 h 2390840"/>
                <a:gd name="connsiteX11" fmla="*/ 1303211 w 2826274"/>
                <a:gd name="connsiteY11" fmla="*/ 547984 h 2390840"/>
                <a:gd name="connsiteX12" fmla="*/ 1023432 w 2826274"/>
                <a:gd name="connsiteY12" fmla="*/ 104432 h 2390840"/>
                <a:gd name="connsiteX13" fmla="*/ 784596 w 2826274"/>
                <a:gd name="connsiteY13" fmla="*/ 22545 h 2390840"/>
                <a:gd name="connsiteX14" fmla="*/ 63326 w 2826274"/>
                <a:gd name="connsiteY14" fmla="*/ 25958 h 2390840"/>
                <a:gd name="connsiteX15" fmla="*/ 98796 w 2826274"/>
                <a:gd name="connsiteY15" fmla="*/ 244322 h 2390840"/>
                <a:gd name="connsiteX16" fmla="*/ 1136026 w 2826274"/>
                <a:gd name="connsiteY16" fmla="*/ 1875229 h 2390840"/>
                <a:gd name="connsiteX17" fmla="*/ 1596780 w 2826274"/>
                <a:gd name="connsiteY17" fmla="*/ 2302112 h 2390840"/>
                <a:gd name="connsiteX18" fmla="*/ 1932430 w 2826274"/>
                <a:gd name="connsiteY18" fmla="*/ 2389330 h 2390840"/>
                <a:gd name="connsiteX19" fmla="*/ 1911176 w 2826274"/>
                <a:gd name="connsiteY19" fmla="*/ 2267282 h 2390840"/>
                <a:gd name="connsiteX20" fmla="*/ 1811590 w 2826274"/>
                <a:gd name="connsiteY20" fmla="*/ 2042414 h 2390840"/>
                <a:gd name="connsiteX21" fmla="*/ 1907125 w 2826274"/>
                <a:gd name="connsiteY21" fmla="*/ 1742163 h 2390840"/>
                <a:gd name="connsiteX22" fmla="*/ 2197140 w 2826274"/>
                <a:gd name="connsiteY22" fmla="*/ 1237196 h 2390840"/>
                <a:gd name="connsiteX0" fmla="*/ 2188823 w 2817957"/>
                <a:gd name="connsiteY0" fmla="*/ 1237196 h 2390840"/>
                <a:gd name="connsiteX1" fmla="*/ 1974155 w 2817957"/>
                <a:gd name="connsiteY1" fmla="*/ 1229413 h 2390840"/>
                <a:gd name="connsiteX2" fmla="*/ 1769473 w 2817957"/>
                <a:gd name="connsiteY2" fmla="*/ 1175781 h 2390840"/>
                <a:gd name="connsiteX3" fmla="*/ 2066704 w 2817957"/>
                <a:gd name="connsiteY3" fmla="*/ 775553 h 2390840"/>
                <a:gd name="connsiteX4" fmla="*/ 2495897 w 2817957"/>
                <a:gd name="connsiteY4" fmla="*/ 766348 h 2390840"/>
                <a:gd name="connsiteX5" fmla="*/ 2813137 w 2817957"/>
                <a:gd name="connsiteY5" fmla="*/ 239382 h 2390840"/>
                <a:gd name="connsiteX6" fmla="*/ 2707297 w 2817957"/>
                <a:gd name="connsiteY6" fmla="*/ 43974 h 2390840"/>
                <a:gd name="connsiteX7" fmla="*/ 2431460 w 2817957"/>
                <a:gd name="connsiteY7" fmla="*/ 6978 h 2390840"/>
                <a:gd name="connsiteX8" fmla="*/ 1993313 w 2817957"/>
                <a:gd name="connsiteY8" fmla="*/ 33171 h 2390840"/>
                <a:gd name="connsiteX9" fmla="*/ 1604421 w 2817957"/>
                <a:gd name="connsiteY9" fmla="*/ 581607 h 2390840"/>
                <a:gd name="connsiteX10" fmla="*/ 1487384 w 2817957"/>
                <a:gd name="connsiteY10" fmla="*/ 724054 h 2390840"/>
                <a:gd name="connsiteX11" fmla="*/ 1294894 w 2817957"/>
                <a:gd name="connsiteY11" fmla="*/ 547984 h 2390840"/>
                <a:gd name="connsiteX12" fmla="*/ 1015115 w 2817957"/>
                <a:gd name="connsiteY12" fmla="*/ 104432 h 2390840"/>
                <a:gd name="connsiteX13" fmla="*/ 776279 w 2817957"/>
                <a:gd name="connsiteY13" fmla="*/ 22545 h 2390840"/>
                <a:gd name="connsiteX14" fmla="*/ 55009 w 2817957"/>
                <a:gd name="connsiteY14" fmla="*/ 25958 h 2390840"/>
                <a:gd name="connsiteX15" fmla="*/ 90479 w 2817957"/>
                <a:gd name="connsiteY15" fmla="*/ 244322 h 2390840"/>
                <a:gd name="connsiteX16" fmla="*/ 1127709 w 2817957"/>
                <a:gd name="connsiteY16" fmla="*/ 1875229 h 2390840"/>
                <a:gd name="connsiteX17" fmla="*/ 1588463 w 2817957"/>
                <a:gd name="connsiteY17" fmla="*/ 2302112 h 2390840"/>
                <a:gd name="connsiteX18" fmla="*/ 1924113 w 2817957"/>
                <a:gd name="connsiteY18" fmla="*/ 2389330 h 2390840"/>
                <a:gd name="connsiteX19" fmla="*/ 1902859 w 2817957"/>
                <a:gd name="connsiteY19" fmla="*/ 2267282 h 2390840"/>
                <a:gd name="connsiteX20" fmla="*/ 1803273 w 2817957"/>
                <a:gd name="connsiteY20" fmla="*/ 2042414 h 2390840"/>
                <a:gd name="connsiteX21" fmla="*/ 1898808 w 2817957"/>
                <a:gd name="connsiteY21" fmla="*/ 1742163 h 2390840"/>
                <a:gd name="connsiteX22" fmla="*/ 2188823 w 2817957"/>
                <a:gd name="connsiteY22" fmla="*/ 1237196 h 2390840"/>
                <a:gd name="connsiteX0" fmla="*/ 2150070 w 2779204"/>
                <a:gd name="connsiteY0" fmla="*/ 1237196 h 2390840"/>
                <a:gd name="connsiteX1" fmla="*/ 1935402 w 2779204"/>
                <a:gd name="connsiteY1" fmla="*/ 1229413 h 2390840"/>
                <a:gd name="connsiteX2" fmla="*/ 1730720 w 2779204"/>
                <a:gd name="connsiteY2" fmla="*/ 1175781 h 2390840"/>
                <a:gd name="connsiteX3" fmla="*/ 2027951 w 2779204"/>
                <a:gd name="connsiteY3" fmla="*/ 775553 h 2390840"/>
                <a:gd name="connsiteX4" fmla="*/ 2457144 w 2779204"/>
                <a:gd name="connsiteY4" fmla="*/ 766348 h 2390840"/>
                <a:gd name="connsiteX5" fmla="*/ 2774384 w 2779204"/>
                <a:gd name="connsiteY5" fmla="*/ 239382 h 2390840"/>
                <a:gd name="connsiteX6" fmla="*/ 2668544 w 2779204"/>
                <a:gd name="connsiteY6" fmla="*/ 43974 h 2390840"/>
                <a:gd name="connsiteX7" fmla="*/ 2392707 w 2779204"/>
                <a:gd name="connsiteY7" fmla="*/ 6978 h 2390840"/>
                <a:gd name="connsiteX8" fmla="*/ 1954560 w 2779204"/>
                <a:gd name="connsiteY8" fmla="*/ 33171 h 2390840"/>
                <a:gd name="connsiteX9" fmla="*/ 1565668 w 2779204"/>
                <a:gd name="connsiteY9" fmla="*/ 581607 h 2390840"/>
                <a:gd name="connsiteX10" fmla="*/ 1448631 w 2779204"/>
                <a:gd name="connsiteY10" fmla="*/ 724054 h 2390840"/>
                <a:gd name="connsiteX11" fmla="*/ 1256141 w 2779204"/>
                <a:gd name="connsiteY11" fmla="*/ 547984 h 2390840"/>
                <a:gd name="connsiteX12" fmla="*/ 976362 w 2779204"/>
                <a:gd name="connsiteY12" fmla="*/ 104432 h 2390840"/>
                <a:gd name="connsiteX13" fmla="*/ 737526 w 2779204"/>
                <a:gd name="connsiteY13" fmla="*/ 22545 h 2390840"/>
                <a:gd name="connsiteX14" fmla="*/ 147225 w 2779204"/>
                <a:gd name="connsiteY14" fmla="*/ 23577 h 2390840"/>
                <a:gd name="connsiteX15" fmla="*/ 51726 w 2779204"/>
                <a:gd name="connsiteY15" fmla="*/ 244322 h 2390840"/>
                <a:gd name="connsiteX16" fmla="*/ 1088956 w 2779204"/>
                <a:gd name="connsiteY16" fmla="*/ 1875229 h 2390840"/>
                <a:gd name="connsiteX17" fmla="*/ 1549710 w 2779204"/>
                <a:gd name="connsiteY17" fmla="*/ 2302112 h 2390840"/>
                <a:gd name="connsiteX18" fmla="*/ 1885360 w 2779204"/>
                <a:gd name="connsiteY18" fmla="*/ 2389330 h 2390840"/>
                <a:gd name="connsiteX19" fmla="*/ 1864106 w 2779204"/>
                <a:gd name="connsiteY19" fmla="*/ 2267282 h 2390840"/>
                <a:gd name="connsiteX20" fmla="*/ 1764520 w 2779204"/>
                <a:gd name="connsiteY20" fmla="*/ 2042414 h 2390840"/>
                <a:gd name="connsiteX21" fmla="*/ 1860055 w 2779204"/>
                <a:gd name="connsiteY21" fmla="*/ 1742163 h 2390840"/>
                <a:gd name="connsiteX22" fmla="*/ 2150070 w 2779204"/>
                <a:gd name="connsiteY22" fmla="*/ 1237196 h 2390840"/>
                <a:gd name="connsiteX0" fmla="*/ 2175623 w 2804757"/>
                <a:gd name="connsiteY0" fmla="*/ 1237196 h 2390840"/>
                <a:gd name="connsiteX1" fmla="*/ 1960955 w 2804757"/>
                <a:gd name="connsiteY1" fmla="*/ 1229413 h 2390840"/>
                <a:gd name="connsiteX2" fmla="*/ 1756273 w 2804757"/>
                <a:gd name="connsiteY2" fmla="*/ 1175781 h 2390840"/>
                <a:gd name="connsiteX3" fmla="*/ 2053504 w 2804757"/>
                <a:gd name="connsiteY3" fmla="*/ 775553 h 2390840"/>
                <a:gd name="connsiteX4" fmla="*/ 2482697 w 2804757"/>
                <a:gd name="connsiteY4" fmla="*/ 766348 h 2390840"/>
                <a:gd name="connsiteX5" fmla="*/ 2799937 w 2804757"/>
                <a:gd name="connsiteY5" fmla="*/ 239382 h 2390840"/>
                <a:gd name="connsiteX6" fmla="*/ 2694097 w 2804757"/>
                <a:gd name="connsiteY6" fmla="*/ 43974 h 2390840"/>
                <a:gd name="connsiteX7" fmla="*/ 2418260 w 2804757"/>
                <a:gd name="connsiteY7" fmla="*/ 6978 h 2390840"/>
                <a:gd name="connsiteX8" fmla="*/ 1980113 w 2804757"/>
                <a:gd name="connsiteY8" fmla="*/ 33171 h 2390840"/>
                <a:gd name="connsiteX9" fmla="*/ 1591221 w 2804757"/>
                <a:gd name="connsiteY9" fmla="*/ 581607 h 2390840"/>
                <a:gd name="connsiteX10" fmla="*/ 1474184 w 2804757"/>
                <a:gd name="connsiteY10" fmla="*/ 724054 h 2390840"/>
                <a:gd name="connsiteX11" fmla="*/ 1281694 w 2804757"/>
                <a:gd name="connsiteY11" fmla="*/ 547984 h 2390840"/>
                <a:gd name="connsiteX12" fmla="*/ 1001915 w 2804757"/>
                <a:gd name="connsiteY12" fmla="*/ 104432 h 2390840"/>
                <a:gd name="connsiteX13" fmla="*/ 763079 w 2804757"/>
                <a:gd name="connsiteY13" fmla="*/ 22545 h 2390840"/>
                <a:gd name="connsiteX14" fmla="*/ 77528 w 2804757"/>
                <a:gd name="connsiteY14" fmla="*/ 23577 h 2390840"/>
                <a:gd name="connsiteX15" fmla="*/ 77279 w 2804757"/>
                <a:gd name="connsiteY15" fmla="*/ 244322 h 2390840"/>
                <a:gd name="connsiteX16" fmla="*/ 1114509 w 2804757"/>
                <a:gd name="connsiteY16" fmla="*/ 1875229 h 2390840"/>
                <a:gd name="connsiteX17" fmla="*/ 1575263 w 2804757"/>
                <a:gd name="connsiteY17" fmla="*/ 2302112 h 2390840"/>
                <a:gd name="connsiteX18" fmla="*/ 1910913 w 2804757"/>
                <a:gd name="connsiteY18" fmla="*/ 2389330 h 2390840"/>
                <a:gd name="connsiteX19" fmla="*/ 1889659 w 2804757"/>
                <a:gd name="connsiteY19" fmla="*/ 2267282 h 2390840"/>
                <a:gd name="connsiteX20" fmla="*/ 1790073 w 2804757"/>
                <a:gd name="connsiteY20" fmla="*/ 2042414 h 2390840"/>
                <a:gd name="connsiteX21" fmla="*/ 1885608 w 2804757"/>
                <a:gd name="connsiteY21" fmla="*/ 1742163 h 2390840"/>
                <a:gd name="connsiteX22" fmla="*/ 2175623 w 2804757"/>
                <a:gd name="connsiteY22" fmla="*/ 1237196 h 2390840"/>
                <a:gd name="connsiteX0" fmla="*/ 2183199 w 2812333"/>
                <a:gd name="connsiteY0" fmla="*/ 1239860 h 2393504"/>
                <a:gd name="connsiteX1" fmla="*/ 1968531 w 2812333"/>
                <a:gd name="connsiteY1" fmla="*/ 1232077 h 2393504"/>
                <a:gd name="connsiteX2" fmla="*/ 1763849 w 2812333"/>
                <a:gd name="connsiteY2" fmla="*/ 1178445 h 2393504"/>
                <a:gd name="connsiteX3" fmla="*/ 2061080 w 2812333"/>
                <a:gd name="connsiteY3" fmla="*/ 778217 h 2393504"/>
                <a:gd name="connsiteX4" fmla="*/ 2490273 w 2812333"/>
                <a:gd name="connsiteY4" fmla="*/ 769012 h 2393504"/>
                <a:gd name="connsiteX5" fmla="*/ 2807513 w 2812333"/>
                <a:gd name="connsiteY5" fmla="*/ 242046 h 2393504"/>
                <a:gd name="connsiteX6" fmla="*/ 2701673 w 2812333"/>
                <a:gd name="connsiteY6" fmla="*/ 46638 h 2393504"/>
                <a:gd name="connsiteX7" fmla="*/ 2425836 w 2812333"/>
                <a:gd name="connsiteY7" fmla="*/ 9642 h 2393504"/>
                <a:gd name="connsiteX8" fmla="*/ 1987689 w 2812333"/>
                <a:gd name="connsiteY8" fmla="*/ 35835 h 2393504"/>
                <a:gd name="connsiteX9" fmla="*/ 1598797 w 2812333"/>
                <a:gd name="connsiteY9" fmla="*/ 584271 h 2393504"/>
                <a:gd name="connsiteX10" fmla="*/ 1481760 w 2812333"/>
                <a:gd name="connsiteY10" fmla="*/ 726718 h 2393504"/>
                <a:gd name="connsiteX11" fmla="*/ 1289270 w 2812333"/>
                <a:gd name="connsiteY11" fmla="*/ 550648 h 2393504"/>
                <a:gd name="connsiteX12" fmla="*/ 1009491 w 2812333"/>
                <a:gd name="connsiteY12" fmla="*/ 107096 h 2393504"/>
                <a:gd name="connsiteX13" fmla="*/ 770655 w 2812333"/>
                <a:gd name="connsiteY13" fmla="*/ 25209 h 2393504"/>
                <a:gd name="connsiteX14" fmla="*/ 85104 w 2812333"/>
                <a:gd name="connsiteY14" fmla="*/ 26241 h 2393504"/>
                <a:gd name="connsiteX15" fmla="*/ 125337 w 2812333"/>
                <a:gd name="connsiteY15" fmla="*/ 330329 h 2393504"/>
                <a:gd name="connsiteX16" fmla="*/ 1122085 w 2812333"/>
                <a:gd name="connsiteY16" fmla="*/ 1877893 h 2393504"/>
                <a:gd name="connsiteX17" fmla="*/ 1582839 w 2812333"/>
                <a:gd name="connsiteY17" fmla="*/ 2304776 h 2393504"/>
                <a:gd name="connsiteX18" fmla="*/ 1918489 w 2812333"/>
                <a:gd name="connsiteY18" fmla="*/ 2391994 h 2393504"/>
                <a:gd name="connsiteX19" fmla="*/ 1897235 w 2812333"/>
                <a:gd name="connsiteY19" fmla="*/ 2269946 h 2393504"/>
                <a:gd name="connsiteX20" fmla="*/ 1797649 w 2812333"/>
                <a:gd name="connsiteY20" fmla="*/ 2045078 h 2393504"/>
                <a:gd name="connsiteX21" fmla="*/ 1893184 w 2812333"/>
                <a:gd name="connsiteY21" fmla="*/ 1744827 h 2393504"/>
                <a:gd name="connsiteX22" fmla="*/ 2183199 w 2812333"/>
                <a:gd name="connsiteY22" fmla="*/ 1239860 h 2393504"/>
                <a:gd name="connsiteX0" fmla="*/ 2161344 w 2790478"/>
                <a:gd name="connsiteY0" fmla="*/ 1248597 h 2402241"/>
                <a:gd name="connsiteX1" fmla="*/ 1946676 w 2790478"/>
                <a:gd name="connsiteY1" fmla="*/ 1240814 h 2402241"/>
                <a:gd name="connsiteX2" fmla="*/ 1741994 w 2790478"/>
                <a:gd name="connsiteY2" fmla="*/ 1187182 h 2402241"/>
                <a:gd name="connsiteX3" fmla="*/ 2039225 w 2790478"/>
                <a:gd name="connsiteY3" fmla="*/ 786954 h 2402241"/>
                <a:gd name="connsiteX4" fmla="*/ 2468418 w 2790478"/>
                <a:gd name="connsiteY4" fmla="*/ 777749 h 2402241"/>
                <a:gd name="connsiteX5" fmla="*/ 2785658 w 2790478"/>
                <a:gd name="connsiteY5" fmla="*/ 250783 h 2402241"/>
                <a:gd name="connsiteX6" fmla="*/ 2679818 w 2790478"/>
                <a:gd name="connsiteY6" fmla="*/ 55375 h 2402241"/>
                <a:gd name="connsiteX7" fmla="*/ 2403981 w 2790478"/>
                <a:gd name="connsiteY7" fmla="*/ 18379 h 2402241"/>
                <a:gd name="connsiteX8" fmla="*/ 1965834 w 2790478"/>
                <a:gd name="connsiteY8" fmla="*/ 44572 h 2402241"/>
                <a:gd name="connsiteX9" fmla="*/ 1576942 w 2790478"/>
                <a:gd name="connsiteY9" fmla="*/ 593008 h 2402241"/>
                <a:gd name="connsiteX10" fmla="*/ 1459905 w 2790478"/>
                <a:gd name="connsiteY10" fmla="*/ 735455 h 2402241"/>
                <a:gd name="connsiteX11" fmla="*/ 1267415 w 2790478"/>
                <a:gd name="connsiteY11" fmla="*/ 559385 h 2402241"/>
                <a:gd name="connsiteX12" fmla="*/ 987636 w 2790478"/>
                <a:gd name="connsiteY12" fmla="*/ 115833 h 2402241"/>
                <a:gd name="connsiteX13" fmla="*/ 748800 w 2790478"/>
                <a:gd name="connsiteY13" fmla="*/ 33946 h 2402241"/>
                <a:gd name="connsiteX14" fmla="*/ 387062 w 2790478"/>
                <a:gd name="connsiteY14" fmla="*/ 6473 h 2402241"/>
                <a:gd name="connsiteX15" fmla="*/ 63249 w 2790478"/>
                <a:gd name="connsiteY15" fmla="*/ 34978 h 2402241"/>
                <a:gd name="connsiteX16" fmla="*/ 103482 w 2790478"/>
                <a:gd name="connsiteY16" fmla="*/ 339066 h 2402241"/>
                <a:gd name="connsiteX17" fmla="*/ 1100230 w 2790478"/>
                <a:gd name="connsiteY17" fmla="*/ 1886630 h 2402241"/>
                <a:gd name="connsiteX18" fmla="*/ 1560984 w 2790478"/>
                <a:gd name="connsiteY18" fmla="*/ 2313513 h 2402241"/>
                <a:gd name="connsiteX19" fmla="*/ 1896634 w 2790478"/>
                <a:gd name="connsiteY19" fmla="*/ 2400731 h 2402241"/>
                <a:gd name="connsiteX20" fmla="*/ 1875380 w 2790478"/>
                <a:gd name="connsiteY20" fmla="*/ 2278683 h 2402241"/>
                <a:gd name="connsiteX21" fmla="*/ 1775794 w 2790478"/>
                <a:gd name="connsiteY21" fmla="*/ 2053815 h 2402241"/>
                <a:gd name="connsiteX22" fmla="*/ 1871329 w 2790478"/>
                <a:gd name="connsiteY22" fmla="*/ 1753564 h 2402241"/>
                <a:gd name="connsiteX23" fmla="*/ 2161344 w 2790478"/>
                <a:gd name="connsiteY23" fmla="*/ 1248597 h 2402241"/>
                <a:gd name="connsiteX0" fmla="*/ 2175250 w 2804384"/>
                <a:gd name="connsiteY0" fmla="*/ 1248597 h 2402241"/>
                <a:gd name="connsiteX1" fmla="*/ 1960582 w 2804384"/>
                <a:gd name="connsiteY1" fmla="*/ 1240814 h 2402241"/>
                <a:gd name="connsiteX2" fmla="*/ 1755900 w 2804384"/>
                <a:gd name="connsiteY2" fmla="*/ 1187182 h 2402241"/>
                <a:gd name="connsiteX3" fmla="*/ 2053131 w 2804384"/>
                <a:gd name="connsiteY3" fmla="*/ 786954 h 2402241"/>
                <a:gd name="connsiteX4" fmla="*/ 2482324 w 2804384"/>
                <a:gd name="connsiteY4" fmla="*/ 777749 h 2402241"/>
                <a:gd name="connsiteX5" fmla="*/ 2799564 w 2804384"/>
                <a:gd name="connsiteY5" fmla="*/ 250783 h 2402241"/>
                <a:gd name="connsiteX6" fmla="*/ 2693724 w 2804384"/>
                <a:gd name="connsiteY6" fmla="*/ 55375 h 2402241"/>
                <a:gd name="connsiteX7" fmla="*/ 2417887 w 2804384"/>
                <a:gd name="connsiteY7" fmla="*/ 18379 h 2402241"/>
                <a:gd name="connsiteX8" fmla="*/ 1979740 w 2804384"/>
                <a:gd name="connsiteY8" fmla="*/ 44572 h 2402241"/>
                <a:gd name="connsiteX9" fmla="*/ 1590848 w 2804384"/>
                <a:gd name="connsiteY9" fmla="*/ 593008 h 2402241"/>
                <a:gd name="connsiteX10" fmla="*/ 1473811 w 2804384"/>
                <a:gd name="connsiteY10" fmla="*/ 735455 h 2402241"/>
                <a:gd name="connsiteX11" fmla="*/ 1281321 w 2804384"/>
                <a:gd name="connsiteY11" fmla="*/ 559385 h 2402241"/>
                <a:gd name="connsiteX12" fmla="*/ 1001542 w 2804384"/>
                <a:gd name="connsiteY12" fmla="*/ 115833 h 2402241"/>
                <a:gd name="connsiteX13" fmla="*/ 762706 w 2804384"/>
                <a:gd name="connsiteY13" fmla="*/ 33946 h 2402241"/>
                <a:gd name="connsiteX14" fmla="*/ 400968 w 2804384"/>
                <a:gd name="connsiteY14" fmla="*/ 6473 h 2402241"/>
                <a:gd name="connsiteX15" fmla="*/ 50962 w 2804384"/>
                <a:gd name="connsiteY15" fmla="*/ 34978 h 2402241"/>
                <a:gd name="connsiteX16" fmla="*/ 117388 w 2804384"/>
                <a:gd name="connsiteY16" fmla="*/ 339066 h 2402241"/>
                <a:gd name="connsiteX17" fmla="*/ 1114136 w 2804384"/>
                <a:gd name="connsiteY17" fmla="*/ 1886630 h 2402241"/>
                <a:gd name="connsiteX18" fmla="*/ 1574890 w 2804384"/>
                <a:gd name="connsiteY18" fmla="*/ 2313513 h 2402241"/>
                <a:gd name="connsiteX19" fmla="*/ 1910540 w 2804384"/>
                <a:gd name="connsiteY19" fmla="*/ 2400731 h 2402241"/>
                <a:gd name="connsiteX20" fmla="*/ 1889286 w 2804384"/>
                <a:gd name="connsiteY20" fmla="*/ 2278683 h 2402241"/>
                <a:gd name="connsiteX21" fmla="*/ 1789700 w 2804384"/>
                <a:gd name="connsiteY21" fmla="*/ 2053815 h 2402241"/>
                <a:gd name="connsiteX22" fmla="*/ 1885235 w 2804384"/>
                <a:gd name="connsiteY22" fmla="*/ 1753564 h 2402241"/>
                <a:gd name="connsiteX23" fmla="*/ 2175250 w 2804384"/>
                <a:gd name="connsiteY23" fmla="*/ 1248597 h 2402241"/>
                <a:gd name="connsiteX0" fmla="*/ 2187283 w 2816417"/>
                <a:gd name="connsiteY0" fmla="*/ 1248597 h 2402241"/>
                <a:gd name="connsiteX1" fmla="*/ 1972615 w 2816417"/>
                <a:gd name="connsiteY1" fmla="*/ 1240814 h 2402241"/>
                <a:gd name="connsiteX2" fmla="*/ 1767933 w 2816417"/>
                <a:gd name="connsiteY2" fmla="*/ 1187182 h 2402241"/>
                <a:gd name="connsiteX3" fmla="*/ 2065164 w 2816417"/>
                <a:gd name="connsiteY3" fmla="*/ 786954 h 2402241"/>
                <a:gd name="connsiteX4" fmla="*/ 2494357 w 2816417"/>
                <a:gd name="connsiteY4" fmla="*/ 777749 h 2402241"/>
                <a:gd name="connsiteX5" fmla="*/ 2811597 w 2816417"/>
                <a:gd name="connsiteY5" fmla="*/ 250783 h 2402241"/>
                <a:gd name="connsiteX6" fmla="*/ 2705757 w 2816417"/>
                <a:gd name="connsiteY6" fmla="*/ 55375 h 2402241"/>
                <a:gd name="connsiteX7" fmla="*/ 2429920 w 2816417"/>
                <a:gd name="connsiteY7" fmla="*/ 18379 h 2402241"/>
                <a:gd name="connsiteX8" fmla="*/ 1991773 w 2816417"/>
                <a:gd name="connsiteY8" fmla="*/ 44572 h 2402241"/>
                <a:gd name="connsiteX9" fmla="*/ 1602881 w 2816417"/>
                <a:gd name="connsiteY9" fmla="*/ 593008 h 2402241"/>
                <a:gd name="connsiteX10" fmla="*/ 1485844 w 2816417"/>
                <a:gd name="connsiteY10" fmla="*/ 735455 h 2402241"/>
                <a:gd name="connsiteX11" fmla="*/ 1293354 w 2816417"/>
                <a:gd name="connsiteY11" fmla="*/ 559385 h 2402241"/>
                <a:gd name="connsiteX12" fmla="*/ 1013575 w 2816417"/>
                <a:gd name="connsiteY12" fmla="*/ 115833 h 2402241"/>
                <a:gd name="connsiteX13" fmla="*/ 774739 w 2816417"/>
                <a:gd name="connsiteY13" fmla="*/ 33946 h 2402241"/>
                <a:gd name="connsiteX14" fmla="*/ 413001 w 2816417"/>
                <a:gd name="connsiteY14" fmla="*/ 6473 h 2402241"/>
                <a:gd name="connsiteX15" fmla="*/ 62995 w 2816417"/>
                <a:gd name="connsiteY15" fmla="*/ 34978 h 2402241"/>
                <a:gd name="connsiteX16" fmla="*/ 129421 w 2816417"/>
                <a:gd name="connsiteY16" fmla="*/ 339066 h 2402241"/>
                <a:gd name="connsiteX17" fmla="*/ 1126169 w 2816417"/>
                <a:gd name="connsiteY17" fmla="*/ 1886630 h 2402241"/>
                <a:gd name="connsiteX18" fmla="*/ 1586923 w 2816417"/>
                <a:gd name="connsiteY18" fmla="*/ 2313513 h 2402241"/>
                <a:gd name="connsiteX19" fmla="*/ 1922573 w 2816417"/>
                <a:gd name="connsiteY19" fmla="*/ 2400731 h 2402241"/>
                <a:gd name="connsiteX20" fmla="*/ 1901319 w 2816417"/>
                <a:gd name="connsiteY20" fmla="*/ 2278683 h 2402241"/>
                <a:gd name="connsiteX21" fmla="*/ 1801733 w 2816417"/>
                <a:gd name="connsiteY21" fmla="*/ 2053815 h 2402241"/>
                <a:gd name="connsiteX22" fmla="*/ 1897268 w 2816417"/>
                <a:gd name="connsiteY22" fmla="*/ 1753564 h 2402241"/>
                <a:gd name="connsiteX23" fmla="*/ 2187283 w 2816417"/>
                <a:gd name="connsiteY23" fmla="*/ 1248597 h 2402241"/>
                <a:gd name="connsiteX0" fmla="*/ 2193194 w 2822328"/>
                <a:gd name="connsiteY0" fmla="*/ 1263304 h 2416948"/>
                <a:gd name="connsiteX1" fmla="*/ 1978526 w 2822328"/>
                <a:gd name="connsiteY1" fmla="*/ 1255521 h 2416948"/>
                <a:gd name="connsiteX2" fmla="*/ 1773844 w 2822328"/>
                <a:gd name="connsiteY2" fmla="*/ 1201889 h 2416948"/>
                <a:gd name="connsiteX3" fmla="*/ 2071075 w 2822328"/>
                <a:gd name="connsiteY3" fmla="*/ 801661 h 2416948"/>
                <a:gd name="connsiteX4" fmla="*/ 2500268 w 2822328"/>
                <a:gd name="connsiteY4" fmla="*/ 792456 h 2416948"/>
                <a:gd name="connsiteX5" fmla="*/ 2817508 w 2822328"/>
                <a:gd name="connsiteY5" fmla="*/ 265490 h 2416948"/>
                <a:gd name="connsiteX6" fmla="*/ 2711668 w 2822328"/>
                <a:gd name="connsiteY6" fmla="*/ 70082 h 2416948"/>
                <a:gd name="connsiteX7" fmla="*/ 2435831 w 2822328"/>
                <a:gd name="connsiteY7" fmla="*/ 33086 h 2416948"/>
                <a:gd name="connsiteX8" fmla="*/ 1997684 w 2822328"/>
                <a:gd name="connsiteY8" fmla="*/ 59279 h 2416948"/>
                <a:gd name="connsiteX9" fmla="*/ 1608792 w 2822328"/>
                <a:gd name="connsiteY9" fmla="*/ 607715 h 2416948"/>
                <a:gd name="connsiteX10" fmla="*/ 1491755 w 2822328"/>
                <a:gd name="connsiteY10" fmla="*/ 750162 h 2416948"/>
                <a:gd name="connsiteX11" fmla="*/ 1299265 w 2822328"/>
                <a:gd name="connsiteY11" fmla="*/ 574092 h 2416948"/>
                <a:gd name="connsiteX12" fmla="*/ 1019486 w 2822328"/>
                <a:gd name="connsiteY12" fmla="*/ 130540 h 2416948"/>
                <a:gd name="connsiteX13" fmla="*/ 780650 w 2822328"/>
                <a:gd name="connsiteY13" fmla="*/ 48653 h 2416948"/>
                <a:gd name="connsiteX14" fmla="*/ 418912 w 2822328"/>
                <a:gd name="connsiteY14" fmla="*/ 21180 h 2416948"/>
                <a:gd name="connsiteX15" fmla="*/ 59381 w 2822328"/>
                <a:gd name="connsiteY15" fmla="*/ 25873 h 2416948"/>
                <a:gd name="connsiteX16" fmla="*/ 135332 w 2822328"/>
                <a:gd name="connsiteY16" fmla="*/ 353773 h 2416948"/>
                <a:gd name="connsiteX17" fmla="*/ 1132080 w 2822328"/>
                <a:gd name="connsiteY17" fmla="*/ 1901337 h 2416948"/>
                <a:gd name="connsiteX18" fmla="*/ 1592834 w 2822328"/>
                <a:gd name="connsiteY18" fmla="*/ 2328220 h 2416948"/>
                <a:gd name="connsiteX19" fmla="*/ 1928484 w 2822328"/>
                <a:gd name="connsiteY19" fmla="*/ 2415438 h 2416948"/>
                <a:gd name="connsiteX20" fmla="*/ 1907230 w 2822328"/>
                <a:gd name="connsiteY20" fmla="*/ 2293390 h 2416948"/>
                <a:gd name="connsiteX21" fmla="*/ 1807644 w 2822328"/>
                <a:gd name="connsiteY21" fmla="*/ 2068522 h 2416948"/>
                <a:gd name="connsiteX22" fmla="*/ 1903179 w 2822328"/>
                <a:gd name="connsiteY22" fmla="*/ 1768271 h 2416948"/>
                <a:gd name="connsiteX23" fmla="*/ 2193194 w 2822328"/>
                <a:gd name="connsiteY23" fmla="*/ 1263304 h 2416948"/>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27 h 2395771"/>
                <a:gd name="connsiteX1" fmla="*/ 1982443 w 2826245"/>
                <a:gd name="connsiteY1" fmla="*/ 1234344 h 2395771"/>
                <a:gd name="connsiteX2" fmla="*/ 1777761 w 2826245"/>
                <a:gd name="connsiteY2" fmla="*/ 1180712 h 2395771"/>
                <a:gd name="connsiteX3" fmla="*/ 2074992 w 2826245"/>
                <a:gd name="connsiteY3" fmla="*/ 780484 h 2395771"/>
                <a:gd name="connsiteX4" fmla="*/ 2504185 w 2826245"/>
                <a:gd name="connsiteY4" fmla="*/ 771279 h 2395771"/>
                <a:gd name="connsiteX5" fmla="*/ 2821425 w 2826245"/>
                <a:gd name="connsiteY5" fmla="*/ 244313 h 2395771"/>
                <a:gd name="connsiteX6" fmla="*/ 2715585 w 2826245"/>
                <a:gd name="connsiteY6" fmla="*/ 48905 h 2395771"/>
                <a:gd name="connsiteX7" fmla="*/ 2439748 w 2826245"/>
                <a:gd name="connsiteY7" fmla="*/ 11909 h 2395771"/>
                <a:gd name="connsiteX8" fmla="*/ 2001601 w 2826245"/>
                <a:gd name="connsiteY8" fmla="*/ 38102 h 2395771"/>
                <a:gd name="connsiteX9" fmla="*/ 1612709 w 2826245"/>
                <a:gd name="connsiteY9" fmla="*/ 586538 h 2395771"/>
                <a:gd name="connsiteX10" fmla="*/ 1495672 w 2826245"/>
                <a:gd name="connsiteY10" fmla="*/ 728985 h 2395771"/>
                <a:gd name="connsiteX11" fmla="*/ 1303182 w 2826245"/>
                <a:gd name="connsiteY11" fmla="*/ 552915 h 2395771"/>
                <a:gd name="connsiteX12" fmla="*/ 1023403 w 2826245"/>
                <a:gd name="connsiteY12" fmla="*/ 109363 h 2395771"/>
                <a:gd name="connsiteX13" fmla="*/ 784567 w 2826245"/>
                <a:gd name="connsiteY13" fmla="*/ 27476 h 2395771"/>
                <a:gd name="connsiteX14" fmla="*/ 422829 w 2826245"/>
                <a:gd name="connsiteY14" fmla="*/ 3 h 2395771"/>
                <a:gd name="connsiteX15" fmla="*/ 63298 w 2826245"/>
                <a:gd name="connsiteY15" fmla="*/ 4696 h 2395771"/>
                <a:gd name="connsiteX16" fmla="*/ 139249 w 2826245"/>
                <a:gd name="connsiteY16" fmla="*/ 332596 h 2395771"/>
                <a:gd name="connsiteX17" fmla="*/ 1135997 w 2826245"/>
                <a:gd name="connsiteY17" fmla="*/ 1880160 h 2395771"/>
                <a:gd name="connsiteX18" fmla="*/ 1596751 w 2826245"/>
                <a:gd name="connsiteY18" fmla="*/ 2307043 h 2395771"/>
                <a:gd name="connsiteX19" fmla="*/ 1932401 w 2826245"/>
                <a:gd name="connsiteY19" fmla="*/ 2394261 h 2395771"/>
                <a:gd name="connsiteX20" fmla="*/ 1911147 w 2826245"/>
                <a:gd name="connsiteY20" fmla="*/ 2272213 h 2395771"/>
                <a:gd name="connsiteX21" fmla="*/ 1811561 w 2826245"/>
                <a:gd name="connsiteY21" fmla="*/ 2047345 h 2395771"/>
                <a:gd name="connsiteX22" fmla="*/ 1907096 w 2826245"/>
                <a:gd name="connsiteY22" fmla="*/ 1747094 h 2395771"/>
                <a:gd name="connsiteX23" fmla="*/ 2197111 w 2826245"/>
                <a:gd name="connsiteY23" fmla="*/ 1242127 h 2395771"/>
                <a:gd name="connsiteX0" fmla="*/ 2197111 w 2826245"/>
                <a:gd name="connsiteY0" fmla="*/ 1242132 h 2395776"/>
                <a:gd name="connsiteX1" fmla="*/ 1982443 w 2826245"/>
                <a:gd name="connsiteY1" fmla="*/ 1234349 h 2395776"/>
                <a:gd name="connsiteX2" fmla="*/ 1777761 w 2826245"/>
                <a:gd name="connsiteY2" fmla="*/ 1180717 h 2395776"/>
                <a:gd name="connsiteX3" fmla="*/ 2074992 w 2826245"/>
                <a:gd name="connsiteY3" fmla="*/ 780489 h 2395776"/>
                <a:gd name="connsiteX4" fmla="*/ 2504185 w 2826245"/>
                <a:gd name="connsiteY4" fmla="*/ 771284 h 2395776"/>
                <a:gd name="connsiteX5" fmla="*/ 2821425 w 2826245"/>
                <a:gd name="connsiteY5" fmla="*/ 244318 h 2395776"/>
                <a:gd name="connsiteX6" fmla="*/ 2715585 w 2826245"/>
                <a:gd name="connsiteY6" fmla="*/ 48910 h 2395776"/>
                <a:gd name="connsiteX7" fmla="*/ 2439748 w 2826245"/>
                <a:gd name="connsiteY7" fmla="*/ 11914 h 2395776"/>
                <a:gd name="connsiteX8" fmla="*/ 2001601 w 2826245"/>
                <a:gd name="connsiteY8" fmla="*/ 38107 h 2395776"/>
                <a:gd name="connsiteX9" fmla="*/ 1612709 w 2826245"/>
                <a:gd name="connsiteY9" fmla="*/ 586543 h 2395776"/>
                <a:gd name="connsiteX10" fmla="*/ 1495672 w 2826245"/>
                <a:gd name="connsiteY10" fmla="*/ 728990 h 2395776"/>
                <a:gd name="connsiteX11" fmla="*/ 1303182 w 2826245"/>
                <a:gd name="connsiteY11" fmla="*/ 552920 h 2395776"/>
                <a:gd name="connsiteX12" fmla="*/ 1023403 w 2826245"/>
                <a:gd name="connsiteY12" fmla="*/ 109368 h 2395776"/>
                <a:gd name="connsiteX13" fmla="*/ 865530 w 2826245"/>
                <a:gd name="connsiteY13" fmla="*/ 20337 h 2395776"/>
                <a:gd name="connsiteX14" fmla="*/ 422829 w 2826245"/>
                <a:gd name="connsiteY14" fmla="*/ 8 h 2395776"/>
                <a:gd name="connsiteX15" fmla="*/ 63298 w 2826245"/>
                <a:gd name="connsiteY15" fmla="*/ 4701 h 2395776"/>
                <a:gd name="connsiteX16" fmla="*/ 139249 w 2826245"/>
                <a:gd name="connsiteY16" fmla="*/ 332601 h 2395776"/>
                <a:gd name="connsiteX17" fmla="*/ 1135997 w 2826245"/>
                <a:gd name="connsiteY17" fmla="*/ 1880165 h 2395776"/>
                <a:gd name="connsiteX18" fmla="*/ 1596751 w 2826245"/>
                <a:gd name="connsiteY18" fmla="*/ 2307048 h 2395776"/>
                <a:gd name="connsiteX19" fmla="*/ 1932401 w 2826245"/>
                <a:gd name="connsiteY19" fmla="*/ 2394266 h 2395776"/>
                <a:gd name="connsiteX20" fmla="*/ 1911147 w 2826245"/>
                <a:gd name="connsiteY20" fmla="*/ 2272218 h 2395776"/>
                <a:gd name="connsiteX21" fmla="*/ 1811561 w 2826245"/>
                <a:gd name="connsiteY21" fmla="*/ 2047350 h 2395776"/>
                <a:gd name="connsiteX22" fmla="*/ 1907096 w 2826245"/>
                <a:gd name="connsiteY22" fmla="*/ 1747099 h 2395776"/>
                <a:gd name="connsiteX23" fmla="*/ 2197111 w 2826245"/>
                <a:gd name="connsiteY23" fmla="*/ 1242132 h 2395776"/>
                <a:gd name="connsiteX0" fmla="*/ 2197111 w 2826245"/>
                <a:gd name="connsiteY0" fmla="*/ 1242126 h 2395770"/>
                <a:gd name="connsiteX1" fmla="*/ 1982443 w 2826245"/>
                <a:gd name="connsiteY1" fmla="*/ 1234343 h 2395770"/>
                <a:gd name="connsiteX2" fmla="*/ 1777761 w 2826245"/>
                <a:gd name="connsiteY2" fmla="*/ 1180711 h 2395770"/>
                <a:gd name="connsiteX3" fmla="*/ 2074992 w 2826245"/>
                <a:gd name="connsiteY3" fmla="*/ 780483 h 2395770"/>
                <a:gd name="connsiteX4" fmla="*/ 2504185 w 2826245"/>
                <a:gd name="connsiteY4" fmla="*/ 771278 h 2395770"/>
                <a:gd name="connsiteX5" fmla="*/ 2821425 w 2826245"/>
                <a:gd name="connsiteY5" fmla="*/ 244312 h 2395770"/>
                <a:gd name="connsiteX6" fmla="*/ 2715585 w 2826245"/>
                <a:gd name="connsiteY6" fmla="*/ 48904 h 2395770"/>
                <a:gd name="connsiteX7" fmla="*/ 2439748 w 2826245"/>
                <a:gd name="connsiteY7" fmla="*/ 11908 h 2395770"/>
                <a:gd name="connsiteX8" fmla="*/ 2001601 w 2826245"/>
                <a:gd name="connsiteY8" fmla="*/ 38101 h 2395770"/>
                <a:gd name="connsiteX9" fmla="*/ 1612709 w 2826245"/>
                <a:gd name="connsiteY9" fmla="*/ 586537 h 2395770"/>
                <a:gd name="connsiteX10" fmla="*/ 1495672 w 2826245"/>
                <a:gd name="connsiteY10" fmla="*/ 728984 h 2395770"/>
                <a:gd name="connsiteX11" fmla="*/ 1303182 w 2826245"/>
                <a:gd name="connsiteY11" fmla="*/ 552914 h 2395770"/>
                <a:gd name="connsiteX12" fmla="*/ 1023403 w 2826245"/>
                <a:gd name="connsiteY12" fmla="*/ 109362 h 2395770"/>
                <a:gd name="connsiteX13" fmla="*/ 865530 w 2826245"/>
                <a:gd name="connsiteY13" fmla="*/ 20331 h 2395770"/>
                <a:gd name="connsiteX14" fmla="*/ 422829 w 2826245"/>
                <a:gd name="connsiteY14" fmla="*/ 2 h 2395770"/>
                <a:gd name="connsiteX15" fmla="*/ 63298 w 2826245"/>
                <a:gd name="connsiteY15" fmla="*/ 4695 h 2395770"/>
                <a:gd name="connsiteX16" fmla="*/ 139249 w 2826245"/>
                <a:gd name="connsiteY16" fmla="*/ 332595 h 2395770"/>
                <a:gd name="connsiteX17" fmla="*/ 1135997 w 2826245"/>
                <a:gd name="connsiteY17" fmla="*/ 1880159 h 2395770"/>
                <a:gd name="connsiteX18" fmla="*/ 1596751 w 2826245"/>
                <a:gd name="connsiteY18" fmla="*/ 2307042 h 2395770"/>
                <a:gd name="connsiteX19" fmla="*/ 1932401 w 2826245"/>
                <a:gd name="connsiteY19" fmla="*/ 2394260 h 2395770"/>
                <a:gd name="connsiteX20" fmla="*/ 1911147 w 2826245"/>
                <a:gd name="connsiteY20" fmla="*/ 2272212 h 2395770"/>
                <a:gd name="connsiteX21" fmla="*/ 1811561 w 2826245"/>
                <a:gd name="connsiteY21" fmla="*/ 2047344 h 2395770"/>
                <a:gd name="connsiteX22" fmla="*/ 1907096 w 2826245"/>
                <a:gd name="connsiteY22" fmla="*/ 1747093 h 2395770"/>
                <a:gd name="connsiteX23" fmla="*/ 2197111 w 2826245"/>
                <a:gd name="connsiteY23" fmla="*/ 1242126 h 239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26245" h="2395770">
                  <a:moveTo>
                    <a:pt x="2197111" y="1242126"/>
                  </a:moveTo>
                  <a:cubicBezTo>
                    <a:pt x="2209669" y="1156668"/>
                    <a:pt x="2061860" y="1230291"/>
                    <a:pt x="1982443" y="1234343"/>
                  </a:cubicBezTo>
                  <a:cubicBezTo>
                    <a:pt x="1903026" y="1238395"/>
                    <a:pt x="1762336" y="1256354"/>
                    <a:pt x="1777761" y="1180711"/>
                  </a:cubicBezTo>
                  <a:cubicBezTo>
                    <a:pt x="1793186" y="1105068"/>
                    <a:pt x="1956303" y="824910"/>
                    <a:pt x="2074992" y="780483"/>
                  </a:cubicBezTo>
                  <a:cubicBezTo>
                    <a:pt x="2193681" y="736056"/>
                    <a:pt x="2379780" y="860640"/>
                    <a:pt x="2504185" y="771278"/>
                  </a:cubicBezTo>
                  <a:cubicBezTo>
                    <a:pt x="2628590" y="681916"/>
                    <a:pt x="2798099" y="348040"/>
                    <a:pt x="2821425" y="244312"/>
                  </a:cubicBezTo>
                  <a:cubicBezTo>
                    <a:pt x="2844751" y="140584"/>
                    <a:pt x="2779198" y="87638"/>
                    <a:pt x="2715585" y="48904"/>
                  </a:cubicBezTo>
                  <a:cubicBezTo>
                    <a:pt x="2651972" y="10170"/>
                    <a:pt x="2553983" y="13312"/>
                    <a:pt x="2439748" y="11908"/>
                  </a:cubicBezTo>
                  <a:cubicBezTo>
                    <a:pt x="2325513" y="10504"/>
                    <a:pt x="2111263" y="-14014"/>
                    <a:pt x="2001601" y="38101"/>
                  </a:cubicBezTo>
                  <a:cubicBezTo>
                    <a:pt x="1891939" y="90216"/>
                    <a:pt x="1697030" y="471390"/>
                    <a:pt x="1612709" y="586537"/>
                  </a:cubicBezTo>
                  <a:cubicBezTo>
                    <a:pt x="1528388" y="701684"/>
                    <a:pt x="1549641" y="734588"/>
                    <a:pt x="1495672" y="728984"/>
                  </a:cubicBezTo>
                  <a:cubicBezTo>
                    <a:pt x="1441703" y="723380"/>
                    <a:pt x="1381893" y="656184"/>
                    <a:pt x="1303182" y="552914"/>
                  </a:cubicBezTo>
                  <a:cubicBezTo>
                    <a:pt x="1224471" y="449644"/>
                    <a:pt x="1096345" y="198126"/>
                    <a:pt x="1023403" y="109362"/>
                  </a:cubicBezTo>
                  <a:cubicBezTo>
                    <a:pt x="950461" y="20598"/>
                    <a:pt x="970388" y="24270"/>
                    <a:pt x="865530" y="20331"/>
                  </a:cubicBezTo>
                  <a:cubicBezTo>
                    <a:pt x="760672" y="16392"/>
                    <a:pt x="537088" y="-170"/>
                    <a:pt x="422829" y="2"/>
                  </a:cubicBezTo>
                  <a:cubicBezTo>
                    <a:pt x="308571" y="174"/>
                    <a:pt x="151043" y="1651"/>
                    <a:pt x="63298" y="4695"/>
                  </a:cubicBezTo>
                  <a:cubicBezTo>
                    <a:pt x="-24447" y="7739"/>
                    <a:pt x="-39534" y="20018"/>
                    <a:pt x="139249" y="332595"/>
                  </a:cubicBezTo>
                  <a:cubicBezTo>
                    <a:pt x="318032" y="645172"/>
                    <a:pt x="893080" y="1551085"/>
                    <a:pt x="1135997" y="1880159"/>
                  </a:cubicBezTo>
                  <a:cubicBezTo>
                    <a:pt x="1378914" y="2209234"/>
                    <a:pt x="1464017" y="2221359"/>
                    <a:pt x="1596751" y="2307042"/>
                  </a:cubicBezTo>
                  <a:cubicBezTo>
                    <a:pt x="1729485" y="2392726"/>
                    <a:pt x="1880002" y="2400065"/>
                    <a:pt x="1932401" y="2394260"/>
                  </a:cubicBezTo>
                  <a:cubicBezTo>
                    <a:pt x="1984800" y="2388455"/>
                    <a:pt x="1957481" y="2327650"/>
                    <a:pt x="1911147" y="2272212"/>
                  </a:cubicBezTo>
                  <a:cubicBezTo>
                    <a:pt x="1864813" y="2216774"/>
                    <a:pt x="1809855" y="2136054"/>
                    <a:pt x="1811561" y="2047344"/>
                  </a:cubicBezTo>
                  <a:cubicBezTo>
                    <a:pt x="1813267" y="1958634"/>
                    <a:pt x="1846818" y="1876747"/>
                    <a:pt x="1907096" y="1747093"/>
                  </a:cubicBezTo>
                  <a:cubicBezTo>
                    <a:pt x="1967374" y="1617439"/>
                    <a:pt x="2184553" y="1327584"/>
                    <a:pt x="2197111" y="1242126"/>
                  </a:cubicBezTo>
                  <a:close/>
                </a:path>
              </a:pathLst>
            </a:custGeom>
            <a:solidFill>
              <a:srgbClr val="03528B"/>
            </a:solidFill>
            <a:ln>
              <a:noFill/>
            </a:ln>
            <a:scene3d>
              <a:camera prst="orthographicFront"/>
              <a:lightRig rig="threePt" dir="t"/>
            </a:scene3d>
            <a:sp3d>
              <a:bevelT w="1905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2" name="Picture 31"/>
          <p:cNvPicPr>
            <a:picLocks noChangeAspect="1"/>
          </p:cNvPicPr>
          <p:nvPr/>
        </p:nvPicPr>
        <p:blipFill>
          <a:blip r:embed="rId8"/>
          <a:stretch>
            <a:fillRect/>
          </a:stretch>
        </p:blipFill>
        <p:spPr>
          <a:xfrm>
            <a:off x="9947910" y="8223250"/>
            <a:ext cx="2231329" cy="938865"/>
          </a:xfrm>
          <a:prstGeom prst="rect">
            <a:avLst/>
          </a:prstGeom>
        </p:spPr>
      </p:pic>
      <p:grpSp>
        <p:nvGrpSpPr>
          <p:cNvPr id="33" name="Group 32"/>
          <p:cNvGrpSpPr/>
          <p:nvPr/>
        </p:nvGrpSpPr>
        <p:grpSpPr>
          <a:xfrm>
            <a:off x="1092656" y="8326922"/>
            <a:ext cx="731520" cy="731520"/>
            <a:chOff x="114804" y="7315200"/>
            <a:chExt cx="731520" cy="731520"/>
          </a:xfrm>
        </p:grpSpPr>
        <p:sp>
          <p:nvSpPr>
            <p:cNvPr id="34" name="Oval 33">
              <a:hlinkClick r:id="rId9" action="ppaction://hlinksldjump"/>
            </p:cNvPr>
            <p:cNvSpPr/>
            <p:nvPr/>
          </p:nvSpPr>
          <p:spPr>
            <a:xfrm>
              <a:off x="160524" y="7360920"/>
              <a:ext cx="640080" cy="640080"/>
            </a:xfrm>
            <a:prstGeom prst="ellipse">
              <a:avLst/>
            </a:prstGeom>
            <a:ln>
              <a:noFill/>
            </a:ln>
            <a:scene3d>
              <a:camera prst="orthographicFront"/>
              <a:lightRig rig="threePt" dir="t"/>
            </a:scene3d>
            <a:sp3d>
              <a:bevelT w="482600" h="406400"/>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ts val="600"/>
                </a:spcBef>
              </a:pPr>
              <a:r>
                <a:rPr lang="en-US" sz="900" b="1" dirty="0">
                  <a:effectLst>
                    <a:outerShdw blurRad="38100" dist="38100" dir="2700000" algn="tl">
                      <a:srgbClr val="000000">
                        <a:alpha val="43137"/>
                      </a:srgbClr>
                    </a:outerShdw>
                  </a:effectLst>
                </a:rPr>
                <a:t>Agenda</a:t>
              </a:r>
            </a:p>
          </p:txBody>
        </p:sp>
        <p:sp>
          <p:nvSpPr>
            <p:cNvPr id="35" name="Donut 34"/>
            <p:cNvSpPr/>
            <p:nvPr/>
          </p:nvSpPr>
          <p:spPr>
            <a:xfrm>
              <a:off x="114804" y="7315200"/>
              <a:ext cx="731520" cy="731520"/>
            </a:xfrm>
            <a:prstGeom prst="donut">
              <a:avLst>
                <a:gd name="adj" fmla="val 10942"/>
              </a:avLst>
            </a:prstGeom>
            <a:solidFill>
              <a:srgbClr val="FFC000"/>
            </a:solidFill>
            <a:ln>
              <a:noFill/>
            </a:ln>
            <a:scene3d>
              <a:camera prst="orthographicFront"/>
              <a:lightRig rig="threePt" dir="t"/>
            </a:scene3d>
            <a:sp3d>
              <a:bevelT w="31750" h="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513937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14455</TotalTime>
  <Words>2254</Words>
  <Application>Microsoft Office PowerPoint</Application>
  <PresentationFormat>Custom</PresentationFormat>
  <Paragraphs>278</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Calibri Light</vt:lpstr>
      <vt:lpstr>Palatino Linotype</vt:lpstr>
      <vt:lpstr>Segoe UI Light</vt:lpstr>
      <vt:lpstr>Times New Roman</vt:lpstr>
      <vt:lpstr>Wingdings</vt:lpstr>
      <vt:lpstr>Office Theme</vt:lpstr>
      <vt:lpstr>Welcome</vt:lpstr>
      <vt:lpstr> Objective</vt:lpstr>
      <vt:lpstr> Agenda of Meeting </vt:lpstr>
      <vt:lpstr> VTA Point of Contact</vt:lpstr>
      <vt:lpstr> Addenda and Q&amp;A Sets</vt:lpstr>
      <vt:lpstr> Bid Opening</vt:lpstr>
      <vt:lpstr> Contractual Requirements</vt:lpstr>
      <vt:lpstr>License Requirements</vt:lpstr>
      <vt:lpstr> Bid Forms</vt:lpstr>
      <vt:lpstr> Bid Forms</vt:lpstr>
      <vt:lpstr> Bid Forms</vt:lpstr>
      <vt:lpstr> Contract Forms</vt:lpstr>
      <vt:lpstr> Insurance Requirements</vt:lpstr>
      <vt:lpstr>Insurance Requirements</vt:lpstr>
      <vt:lpstr> Business Diversity</vt:lpstr>
      <vt:lpstr> Contract Compliance</vt:lpstr>
      <vt:lpstr> Contract Compliance</vt:lpstr>
      <vt:lpstr> Contract Compliance</vt:lpstr>
      <vt:lpstr> Contract Compliance</vt:lpstr>
      <vt:lpstr> Project Details</vt:lpstr>
      <vt:lpstr> Project Details</vt:lpstr>
      <vt:lpstr> Project Details</vt:lpstr>
      <vt:lpstr> Project Details</vt:lpstr>
      <vt:lpstr> Questions and Answers</vt:lpstr>
    </vt:vector>
  </TitlesOfParts>
  <Company>SCCTA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VTA Generic</dc:creator>
  <cp:lastModifiedBy>Clegg, Cathy</cp:lastModifiedBy>
  <cp:revision>1066</cp:revision>
  <cp:lastPrinted>2020-12-03T16:33:17Z</cp:lastPrinted>
  <dcterms:created xsi:type="dcterms:W3CDTF">2001-05-08T15:13:17Z</dcterms:created>
  <dcterms:modified xsi:type="dcterms:W3CDTF">2020-12-03T17:06:47Z</dcterms:modified>
</cp:coreProperties>
</file>