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97" r:id="rId1"/>
  </p:sldMasterIdLst>
  <p:notesMasterIdLst>
    <p:notesMasterId r:id="rId35"/>
  </p:notesMasterIdLst>
  <p:handoutMasterIdLst>
    <p:handoutMasterId r:id="rId36"/>
  </p:handoutMasterIdLst>
  <p:sldIdLst>
    <p:sldId id="333" r:id="rId2"/>
    <p:sldId id="368" r:id="rId3"/>
    <p:sldId id="335" r:id="rId4"/>
    <p:sldId id="334" r:id="rId5"/>
    <p:sldId id="293" r:id="rId6"/>
    <p:sldId id="339" r:id="rId7"/>
    <p:sldId id="370" r:id="rId8"/>
    <p:sldId id="372" r:id="rId9"/>
    <p:sldId id="332" r:id="rId10"/>
    <p:sldId id="294" r:id="rId11"/>
    <p:sldId id="346" r:id="rId12"/>
    <p:sldId id="295" r:id="rId13"/>
    <p:sldId id="296" r:id="rId14"/>
    <p:sldId id="297" r:id="rId15"/>
    <p:sldId id="348" r:id="rId16"/>
    <p:sldId id="373" r:id="rId17"/>
    <p:sldId id="326" r:id="rId18"/>
    <p:sldId id="374" r:id="rId19"/>
    <p:sldId id="367" r:id="rId20"/>
    <p:sldId id="328" r:id="rId21"/>
    <p:sldId id="350" r:id="rId22"/>
    <p:sldId id="355" r:id="rId23"/>
    <p:sldId id="369" r:id="rId24"/>
    <p:sldId id="347" r:id="rId25"/>
    <p:sldId id="375" r:id="rId26"/>
    <p:sldId id="376" r:id="rId27"/>
    <p:sldId id="343" r:id="rId28"/>
    <p:sldId id="344" r:id="rId29"/>
    <p:sldId id="299" r:id="rId30"/>
    <p:sldId id="336" r:id="rId31"/>
    <p:sldId id="353" r:id="rId32"/>
    <p:sldId id="303" r:id="rId33"/>
    <p:sldId id="306" r:id="rId34"/>
  </p:sldIdLst>
  <p:sldSz cx="12192000" cy="9144000"/>
  <p:notesSz cx="9236075" cy="6950075"/>
  <p:defaultTextStyle>
    <a:defPPr>
      <a:defRPr lang="en-US"/>
    </a:defPPr>
    <a:lvl1pPr algn="l" rtl="0" eaLnBrk="0" fontAlgn="base" hangingPunct="0">
      <a:spcBef>
        <a:spcPct val="0"/>
      </a:spcBef>
      <a:spcAft>
        <a:spcPct val="0"/>
      </a:spcAft>
      <a:defRPr sz="2400" kern="1200">
        <a:solidFill>
          <a:schemeClr val="bg2"/>
        </a:solidFill>
        <a:latin typeface="Times New Roman" charset="0"/>
        <a:ea typeface="+mn-ea"/>
        <a:cs typeface="+mn-cs"/>
      </a:defRPr>
    </a:lvl1pPr>
    <a:lvl2pPr marL="457200" algn="l" rtl="0" eaLnBrk="0" fontAlgn="base" hangingPunct="0">
      <a:spcBef>
        <a:spcPct val="0"/>
      </a:spcBef>
      <a:spcAft>
        <a:spcPct val="0"/>
      </a:spcAft>
      <a:defRPr sz="2400" kern="1200">
        <a:solidFill>
          <a:schemeClr val="bg2"/>
        </a:solidFill>
        <a:latin typeface="Times New Roman" charset="0"/>
        <a:ea typeface="+mn-ea"/>
        <a:cs typeface="+mn-cs"/>
      </a:defRPr>
    </a:lvl2pPr>
    <a:lvl3pPr marL="914400" algn="l" rtl="0" eaLnBrk="0" fontAlgn="base" hangingPunct="0">
      <a:spcBef>
        <a:spcPct val="0"/>
      </a:spcBef>
      <a:spcAft>
        <a:spcPct val="0"/>
      </a:spcAft>
      <a:defRPr sz="2400" kern="1200">
        <a:solidFill>
          <a:schemeClr val="bg2"/>
        </a:solidFill>
        <a:latin typeface="Times New Roman" charset="0"/>
        <a:ea typeface="+mn-ea"/>
        <a:cs typeface="+mn-cs"/>
      </a:defRPr>
    </a:lvl3pPr>
    <a:lvl4pPr marL="1371600" algn="l" rtl="0" eaLnBrk="0" fontAlgn="base" hangingPunct="0">
      <a:spcBef>
        <a:spcPct val="0"/>
      </a:spcBef>
      <a:spcAft>
        <a:spcPct val="0"/>
      </a:spcAft>
      <a:defRPr sz="2400" kern="1200">
        <a:solidFill>
          <a:schemeClr val="bg2"/>
        </a:solidFill>
        <a:latin typeface="Times New Roman" charset="0"/>
        <a:ea typeface="+mn-ea"/>
        <a:cs typeface="+mn-cs"/>
      </a:defRPr>
    </a:lvl4pPr>
    <a:lvl5pPr marL="1828800" algn="l" rtl="0" eaLnBrk="0" fontAlgn="base" hangingPunct="0">
      <a:spcBef>
        <a:spcPct val="0"/>
      </a:spcBef>
      <a:spcAft>
        <a:spcPct val="0"/>
      </a:spcAft>
      <a:defRPr sz="2400" kern="1200">
        <a:solidFill>
          <a:schemeClr val="bg2"/>
        </a:solidFill>
        <a:latin typeface="Times New Roman" charset="0"/>
        <a:ea typeface="+mn-ea"/>
        <a:cs typeface="+mn-cs"/>
      </a:defRPr>
    </a:lvl5pPr>
    <a:lvl6pPr marL="2286000" algn="l" defTabSz="914400" rtl="0" eaLnBrk="1" latinLnBrk="0" hangingPunct="1">
      <a:defRPr sz="2400" kern="1200">
        <a:solidFill>
          <a:schemeClr val="bg2"/>
        </a:solidFill>
        <a:latin typeface="Times New Roman" charset="0"/>
        <a:ea typeface="+mn-ea"/>
        <a:cs typeface="+mn-cs"/>
      </a:defRPr>
    </a:lvl6pPr>
    <a:lvl7pPr marL="2743200" algn="l" defTabSz="914400" rtl="0" eaLnBrk="1" latinLnBrk="0" hangingPunct="1">
      <a:defRPr sz="2400" kern="1200">
        <a:solidFill>
          <a:schemeClr val="bg2"/>
        </a:solidFill>
        <a:latin typeface="Times New Roman" charset="0"/>
        <a:ea typeface="+mn-ea"/>
        <a:cs typeface="+mn-cs"/>
      </a:defRPr>
    </a:lvl7pPr>
    <a:lvl8pPr marL="3200400" algn="l" defTabSz="914400" rtl="0" eaLnBrk="1" latinLnBrk="0" hangingPunct="1">
      <a:defRPr sz="2400" kern="1200">
        <a:solidFill>
          <a:schemeClr val="bg2"/>
        </a:solidFill>
        <a:latin typeface="Times New Roman" charset="0"/>
        <a:ea typeface="+mn-ea"/>
        <a:cs typeface="+mn-cs"/>
      </a:defRPr>
    </a:lvl8pPr>
    <a:lvl9pPr marL="3657600" algn="l" defTabSz="914400" rtl="0" eaLnBrk="1" latinLnBrk="0" hangingPunct="1">
      <a:defRPr sz="2400" kern="1200">
        <a:solidFill>
          <a:schemeClr val="bg2"/>
        </a:solidFill>
        <a:latin typeface="Times New Roman" charset="0"/>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89" userDrawn="1">
          <p15:clr>
            <a:srgbClr val="A4A3A4"/>
          </p15:clr>
        </p15:guide>
        <p15:guide id="2" pos="29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mora, Charmaine" initials="ZC" lastIdx="9" clrIdx="0">
    <p:extLst>
      <p:ext uri="{19B8F6BF-5375-455C-9EA6-DF929625EA0E}">
        <p15:presenceInfo xmlns:p15="http://schemas.microsoft.com/office/powerpoint/2012/main" userId="S-1-5-21-2054584426-2146132578-1256796775-384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BC1"/>
    <a:srgbClr val="769FC4"/>
    <a:srgbClr val="80A5C8"/>
    <a:srgbClr val="FFD966"/>
    <a:srgbClr val="FCD65E"/>
    <a:srgbClr val="FDE07E"/>
    <a:srgbClr val="FFE27F"/>
    <a:srgbClr val="FFE17F"/>
    <a:srgbClr val="FFE66F"/>
    <a:srgbClr val="0759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3" autoAdjust="0"/>
    <p:restoredTop sz="90958" autoAdjust="0"/>
  </p:normalViewPr>
  <p:slideViewPr>
    <p:cSldViewPr>
      <p:cViewPr varScale="1">
        <p:scale>
          <a:sx n="78" d="100"/>
          <a:sy n="78" d="100"/>
        </p:scale>
        <p:origin x="1752" y="102"/>
      </p:cViewPr>
      <p:guideLst>
        <p:guide orient="horz" pos="288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4" d="100"/>
          <a:sy n="44" d="100"/>
        </p:scale>
        <p:origin x="-1459" y="-82"/>
      </p:cViewPr>
      <p:guideLst>
        <p:guide orient="horz" pos="2189"/>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6.xml.rels><?xml version="1.0" encoding="UTF-8" standalone="yes"?>
<Relationships xmlns="http://schemas.openxmlformats.org/package/2006/relationships"><Relationship Id="rId2" Type="http://schemas.openxmlformats.org/officeDocument/2006/relationships/hyperlink" Target="http://www.vta.org/osdb" TargetMode="External"/><Relationship Id="rId1" Type="http://schemas.openxmlformats.org/officeDocument/2006/relationships/hyperlink" Target="http://www.dot.ca.gov/hq/bep/find_certified.htm" TargetMode="External"/></Relationships>
</file>

<file path=ppt/diagrams/_rels/data4.xml.rels><?xml version="1.0" encoding="UTF-8" standalone="yes"?>
<Relationships xmlns="http://schemas.openxmlformats.org/package/2006/relationships"><Relationship Id="rId8" Type="http://schemas.openxmlformats.org/officeDocument/2006/relationships/slide" Target="../slides/slide29.xml"/><Relationship Id="rId3" Type="http://schemas.openxmlformats.org/officeDocument/2006/relationships/slide" Target="../slides/slide10.xml"/><Relationship Id="rId7" Type="http://schemas.openxmlformats.org/officeDocument/2006/relationships/slide" Target="../slides/slide31.xml"/><Relationship Id="rId2" Type="http://schemas.openxmlformats.org/officeDocument/2006/relationships/slide" Target="../slides/slide11.xml"/><Relationship Id="rId1" Type="http://schemas.openxmlformats.org/officeDocument/2006/relationships/slide" Target="../slides/slide32.xml"/><Relationship Id="rId6" Type="http://schemas.openxmlformats.org/officeDocument/2006/relationships/slide" Target="../slides/slide9.xml"/><Relationship Id="rId5" Type="http://schemas.openxmlformats.org/officeDocument/2006/relationships/slide" Target="../slides/slide30.xml"/><Relationship Id="rId4" Type="http://schemas.openxmlformats.org/officeDocument/2006/relationships/slide" Target="../slides/slide6.xml"/></Relationships>
</file>

<file path=ppt/diagrams/_rels/data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29.xml"/><Relationship Id="rId2" Type="http://schemas.openxmlformats.org/officeDocument/2006/relationships/slide" Target="../slides/slide30.xml"/><Relationship Id="rId1" Type="http://schemas.openxmlformats.org/officeDocument/2006/relationships/slide" Target="../slides/slide32.xml"/><Relationship Id="rId6" Type="http://schemas.openxmlformats.org/officeDocument/2006/relationships/slide" Target="../slides/slide31.xml"/><Relationship Id="rId5" Type="http://schemas.openxmlformats.org/officeDocument/2006/relationships/slide" Target="../slides/slide9.xml"/><Relationship Id="rId4" Type="http://schemas.openxmlformats.org/officeDocument/2006/relationships/slide" Target="../slides/slide10.xml"/></Relationships>
</file>

<file path=ppt/diagrams/_rels/data6.xml.rels><?xml version="1.0" encoding="UTF-8" standalone="yes"?>
<Relationships xmlns="http://schemas.openxmlformats.org/package/2006/relationships"><Relationship Id="rId3" Type="http://schemas.openxmlformats.org/officeDocument/2006/relationships/slide" Target="../slides/slide29.xml"/><Relationship Id="rId7" Type="http://schemas.openxmlformats.org/officeDocument/2006/relationships/slide" Target="../slides/slide31.xml"/><Relationship Id="rId2" Type="http://schemas.openxmlformats.org/officeDocument/2006/relationships/slide" Target="../slides/slide30.xml"/><Relationship Id="rId1" Type="http://schemas.openxmlformats.org/officeDocument/2006/relationships/slide" Target="../slides/slide32.xml"/><Relationship Id="rId6" Type="http://schemas.openxmlformats.org/officeDocument/2006/relationships/slide" Target="../slides/slide9.xml"/><Relationship Id="rId5" Type="http://schemas.openxmlformats.org/officeDocument/2006/relationships/slide" Target="../slides/slide10.xml"/><Relationship Id="rId4" Type="http://schemas.openxmlformats.org/officeDocument/2006/relationships/slide" Target="../slides/slide12.xml"/></Relationships>
</file>

<file path=ppt/diagrams/_rels/drawing16.xml.rels><?xml version="1.0" encoding="UTF-8" standalone="yes"?>
<Relationships xmlns="http://schemas.openxmlformats.org/package/2006/relationships"><Relationship Id="rId2" Type="http://schemas.openxmlformats.org/officeDocument/2006/relationships/hyperlink" Target="http://www.vta.org/osdb" TargetMode="External"/><Relationship Id="rId1" Type="http://schemas.openxmlformats.org/officeDocument/2006/relationships/hyperlink" Target="http://www.dot.ca.gov/hq/bep/find_certified.ht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B3309-9EDC-42A7-A4C1-15C3CB05DB26}"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7CB0B4EE-1A29-469F-A682-F7CE7394A76D}">
      <dgm:prSet custT="1"/>
      <dgm:spPr>
        <a:solidFill>
          <a:schemeClr val="accent1">
            <a:lumMod val="75000"/>
          </a:schemeClr>
        </a:solidFill>
      </dgm:spPr>
      <dgm:t>
        <a:bodyPr/>
        <a:lstStyle/>
        <a:p>
          <a:pPr algn="l" rtl="0"/>
          <a:r>
            <a:rPr kumimoji="1" lang="en-US" sz="2700" dirty="0">
              <a:effectLst>
                <a:outerShdw blurRad="38100" dist="38100" dir="2700000" algn="tl">
                  <a:srgbClr val="000000">
                    <a:alpha val="43137"/>
                  </a:srgbClr>
                </a:outerShdw>
              </a:effectLst>
            </a:rPr>
            <a:t>ACTIVITIY: Pre-Bid Meeting</a:t>
          </a:r>
          <a:endParaRPr lang="en-US" sz="2700" dirty="0">
            <a:effectLst>
              <a:outerShdw blurRad="38100" dist="38100" dir="2700000" algn="tl">
                <a:srgbClr val="000000">
                  <a:alpha val="43137"/>
                </a:srgbClr>
              </a:outerShdw>
            </a:effectLst>
          </a:endParaRPr>
        </a:p>
      </dgm:t>
    </dgm:pt>
    <dgm:pt modelId="{A6C27F32-BD2D-4A9D-8239-F54CA1BA38FF}" type="parTrans" cxnId="{C6326234-5C79-4544-937C-EDBB9A66FEA1}">
      <dgm:prSet/>
      <dgm:spPr/>
      <dgm:t>
        <a:bodyPr/>
        <a:lstStyle/>
        <a:p>
          <a:endParaRPr lang="en-US" sz="2700"/>
        </a:p>
      </dgm:t>
    </dgm:pt>
    <dgm:pt modelId="{CF62CE29-DA21-4A0F-848E-60221F2C8C46}" type="sibTrans" cxnId="{C6326234-5C79-4544-937C-EDBB9A66FEA1}">
      <dgm:prSet/>
      <dgm:spPr/>
      <dgm:t>
        <a:bodyPr/>
        <a:lstStyle/>
        <a:p>
          <a:endParaRPr lang="en-US" sz="2700"/>
        </a:p>
      </dgm:t>
    </dgm:pt>
    <dgm:pt modelId="{D251C034-9C94-43A3-8C0A-09A37E9FE317}">
      <dgm:prSet custT="1"/>
      <dgm:spPr>
        <a:solidFill>
          <a:srgbClr val="FFC000">
            <a:lumMod val="60000"/>
            <a:lumOff val="40000"/>
            <a:alpha val="85000"/>
          </a:srgbClr>
        </a:solidFill>
        <a:ln w="6350" cap="flat" cmpd="sng" algn="ctr">
          <a:solidFill>
            <a:srgbClr val="FFC000">
              <a:lumMod val="60000"/>
              <a:lumOff val="40000"/>
            </a:srgbClr>
          </a:solidFill>
          <a:prstDash val="solid"/>
          <a:miter lim="800000"/>
        </a:ln>
        <a:effectLst>
          <a:glow rad="101600">
            <a:srgbClr val="A5A5A5">
              <a:satMod val="175000"/>
              <a:alpha val="40000"/>
            </a:srgbClr>
          </a:glow>
        </a:effectLst>
        <a:scene3d>
          <a:camera prst="orthographicFront"/>
          <a:lightRig rig="threePt" dir="t">
            <a:rot lat="0" lon="0" rev="7500000"/>
          </a:lightRig>
        </a:scene3d>
        <a:sp3d z="152400" extrusionH="63500" prstMaterial="dkEdge">
          <a:bevelT w="50800" h="57150"/>
          <a:contourClr>
            <a:prstClr val="white"/>
          </a:contourClr>
        </a:sp3d>
      </dgm:spPr>
      <dgm:t>
        <a:bodyPr spcFirstLastPara="0" vert="horz" wrap="square" lIns="808775" tIns="333248" rIns="808775" bIns="192024" numCol="1" spcCol="1270" anchor="t" anchorCtr="0"/>
        <a:lstStyle/>
        <a:p>
          <a:pPr marL="457200" lvl="1" indent="-457200" algn="justLow" defTabSz="1200150" rtl="0">
            <a:lnSpc>
              <a:spcPct val="90000"/>
            </a:lnSpc>
            <a:spcBef>
              <a:spcPct val="0"/>
            </a:spcBef>
            <a:spcAft>
              <a:spcPct val="15000"/>
            </a:spcAft>
            <a:buFont typeface="Wingdings" panose="05000000000000000000" pitchFamily="2" charset="2"/>
            <a:buChar char="ü"/>
          </a:pPr>
          <a:r>
            <a:rPr kumimoji="1" lang="en-US" sz="2700" kern="1200" dirty="0">
              <a:solidFill>
                <a:schemeClr val="tx1"/>
              </a:solidFill>
              <a:latin typeface="Calibri" panose="020F0502020204030204"/>
              <a:ea typeface="+mn-ea"/>
              <a:cs typeface="+mn-cs"/>
            </a:rPr>
            <a:t>Contract  M20097</a:t>
          </a:r>
        </a:p>
      </dgm:t>
    </dgm:pt>
    <dgm:pt modelId="{CAE5E5F1-6452-4914-B180-02D4C3893F00}" type="parTrans" cxnId="{C24577B3-89B8-496F-B45F-7CA248ED917C}">
      <dgm:prSet/>
      <dgm:spPr/>
      <dgm:t>
        <a:bodyPr/>
        <a:lstStyle/>
        <a:p>
          <a:endParaRPr lang="en-US" sz="2700"/>
        </a:p>
      </dgm:t>
    </dgm:pt>
    <dgm:pt modelId="{B04DB7DB-5194-47E1-8096-26FEC486D34B}" type="sibTrans" cxnId="{C24577B3-89B8-496F-B45F-7CA248ED917C}">
      <dgm:prSet/>
      <dgm:spPr/>
      <dgm:t>
        <a:bodyPr/>
        <a:lstStyle/>
        <a:p>
          <a:endParaRPr lang="en-US" sz="2700"/>
        </a:p>
      </dgm:t>
    </dgm:pt>
    <dgm:pt modelId="{778C8EBC-5C79-4296-BBFD-A068911DAFB6}">
      <dgm:prSet custT="1"/>
      <dgm:spPr>
        <a:solidFill>
          <a:srgbClr val="FFC000">
            <a:lumMod val="60000"/>
            <a:lumOff val="40000"/>
            <a:alpha val="85000"/>
          </a:srgbClr>
        </a:solidFill>
        <a:ln w="6350" cap="flat" cmpd="sng" algn="ctr">
          <a:solidFill>
            <a:srgbClr val="FFC000">
              <a:lumMod val="60000"/>
              <a:lumOff val="40000"/>
            </a:srgbClr>
          </a:solidFill>
          <a:prstDash val="solid"/>
          <a:miter lim="800000"/>
        </a:ln>
        <a:effectLst>
          <a:glow rad="101600">
            <a:srgbClr val="A5A5A5">
              <a:satMod val="175000"/>
              <a:alpha val="40000"/>
            </a:srgbClr>
          </a:glow>
        </a:effectLst>
        <a:scene3d>
          <a:camera prst="orthographicFront"/>
          <a:lightRig rig="threePt" dir="t">
            <a:rot lat="0" lon="0" rev="7500000"/>
          </a:lightRig>
        </a:scene3d>
        <a:sp3d z="152400" extrusionH="63500" prstMaterial="dkEdge">
          <a:bevelT w="50800" h="57150"/>
          <a:contourClr>
            <a:prstClr val="white"/>
          </a:contourClr>
        </a:sp3d>
      </dgm:spPr>
      <dgm:t>
        <a:bodyPr spcFirstLastPara="0" vert="horz" wrap="square" lIns="808775" tIns="333248" rIns="808775" bIns="192024" numCol="1" spcCol="1270" anchor="t" anchorCtr="0"/>
        <a:lstStyle/>
        <a:p>
          <a:pPr marL="457200" lvl="1" indent="-457200" algn="justLow" defTabSz="1200150" rtl="0">
            <a:lnSpc>
              <a:spcPct val="90000"/>
            </a:lnSpc>
            <a:spcBef>
              <a:spcPct val="0"/>
            </a:spcBef>
            <a:spcAft>
              <a:spcPct val="15000"/>
            </a:spcAft>
            <a:buFont typeface="Wingdings" panose="05000000000000000000" pitchFamily="2" charset="2"/>
            <a:buChar char="ü"/>
          </a:pPr>
          <a:endParaRPr kumimoji="1" lang="en-US" sz="2700" kern="1200" dirty="0">
            <a:solidFill>
              <a:srgbClr val="FF0000"/>
            </a:solidFill>
            <a:latin typeface="Calibri" panose="020F0502020204030204"/>
            <a:ea typeface="+mn-ea"/>
            <a:cs typeface="+mn-cs"/>
          </a:endParaRPr>
        </a:p>
      </dgm:t>
    </dgm:pt>
    <dgm:pt modelId="{EC6EC2DE-4CC6-4D57-B543-B883320132DB}" type="parTrans" cxnId="{66133A5B-130B-492F-810E-EF6587FE1BAD}">
      <dgm:prSet/>
      <dgm:spPr/>
      <dgm:t>
        <a:bodyPr/>
        <a:lstStyle/>
        <a:p>
          <a:endParaRPr lang="en-US" sz="2700"/>
        </a:p>
      </dgm:t>
    </dgm:pt>
    <dgm:pt modelId="{89EB1251-BAA1-4167-916D-F335E0EB976A}" type="sibTrans" cxnId="{66133A5B-130B-492F-810E-EF6587FE1BAD}">
      <dgm:prSet/>
      <dgm:spPr/>
      <dgm:t>
        <a:bodyPr/>
        <a:lstStyle/>
        <a:p>
          <a:endParaRPr lang="en-US" sz="2700"/>
        </a:p>
      </dgm:t>
    </dgm:pt>
    <dgm:pt modelId="{D2BA6B8C-7A8E-445C-8AF8-F3DFDD15BEA3}">
      <dgm:prSet custT="1"/>
      <dgm:spPr>
        <a:solidFill>
          <a:srgbClr val="FFC000">
            <a:lumMod val="60000"/>
            <a:lumOff val="40000"/>
            <a:alpha val="85000"/>
          </a:srgbClr>
        </a:solidFill>
        <a:ln w="6350" cap="flat" cmpd="sng" algn="ctr">
          <a:solidFill>
            <a:srgbClr val="FFC000">
              <a:lumMod val="60000"/>
              <a:lumOff val="40000"/>
            </a:srgbClr>
          </a:solidFill>
          <a:prstDash val="solid"/>
          <a:miter lim="800000"/>
        </a:ln>
        <a:effectLst>
          <a:glow rad="101600">
            <a:srgbClr val="A5A5A5">
              <a:satMod val="175000"/>
              <a:alpha val="40000"/>
            </a:srgbClr>
          </a:glow>
        </a:effectLst>
        <a:scene3d>
          <a:camera prst="orthographicFront"/>
          <a:lightRig rig="threePt" dir="t">
            <a:rot lat="0" lon="0" rev="7500000"/>
          </a:lightRig>
        </a:scene3d>
        <a:sp3d z="152400" extrusionH="63500" prstMaterial="dkEdge">
          <a:bevelT w="50800" h="57150"/>
          <a:contourClr>
            <a:prstClr val="white"/>
          </a:contourClr>
        </a:sp3d>
      </dgm:spPr>
      <dgm:t>
        <a:bodyPr spcFirstLastPara="0" vert="horz" wrap="square" lIns="808775" tIns="333248" rIns="808775" bIns="192024" numCol="1" spcCol="1270" anchor="t" anchorCtr="0"/>
        <a:lstStyle/>
        <a:p>
          <a:pPr marL="457200" lvl="1" indent="-457200" algn="justLow" defTabSz="1200150" rtl="0">
            <a:lnSpc>
              <a:spcPct val="90000"/>
            </a:lnSpc>
            <a:spcBef>
              <a:spcPct val="0"/>
            </a:spcBef>
            <a:spcAft>
              <a:spcPct val="15000"/>
            </a:spcAft>
            <a:buFont typeface="Wingdings" panose="05000000000000000000" pitchFamily="2" charset="2"/>
            <a:buChar char="ü"/>
          </a:pPr>
          <a:r>
            <a:rPr kumimoji="1" lang="en-US" sz="2700" kern="1200" dirty="0">
              <a:solidFill>
                <a:schemeClr val="tx1"/>
              </a:solidFill>
              <a:latin typeface="Calibri" panose="020F0502020204030204"/>
              <a:ea typeface="+mn-ea"/>
              <a:cs typeface="+mn-cs"/>
            </a:rPr>
            <a:t>Painting Services at all VTA Facilities</a:t>
          </a:r>
        </a:p>
      </dgm:t>
    </dgm:pt>
    <dgm:pt modelId="{FF650577-505F-404C-9A1A-E4D7AC79CA4C}" type="parTrans" cxnId="{6B953426-7FF5-4998-8C22-60ED3DBA96DA}">
      <dgm:prSet/>
      <dgm:spPr/>
      <dgm:t>
        <a:bodyPr/>
        <a:lstStyle/>
        <a:p>
          <a:endParaRPr lang="en-US"/>
        </a:p>
      </dgm:t>
    </dgm:pt>
    <dgm:pt modelId="{8F7C1EA5-37C7-4D04-A38B-8D44DC9BB82A}" type="sibTrans" cxnId="{6B953426-7FF5-4998-8C22-60ED3DBA96DA}">
      <dgm:prSet/>
      <dgm:spPr/>
      <dgm:t>
        <a:bodyPr/>
        <a:lstStyle/>
        <a:p>
          <a:endParaRPr lang="en-US"/>
        </a:p>
      </dgm:t>
    </dgm:pt>
    <dgm:pt modelId="{3CA2C967-ED18-4EB7-9F6F-48AF023B185C}" type="pres">
      <dgm:prSet presAssocID="{98AB3309-9EDC-42A7-A4C1-15C3CB05DB26}" presName="linear" presStyleCnt="0">
        <dgm:presLayoutVars>
          <dgm:dir/>
          <dgm:animLvl val="lvl"/>
          <dgm:resizeHandles val="exact"/>
        </dgm:presLayoutVars>
      </dgm:prSet>
      <dgm:spPr/>
    </dgm:pt>
    <dgm:pt modelId="{710A7141-E797-4D72-B813-B45D18437205}" type="pres">
      <dgm:prSet presAssocID="{7CB0B4EE-1A29-469F-A682-F7CE7394A76D}" presName="parentLin" presStyleCnt="0"/>
      <dgm:spPr/>
    </dgm:pt>
    <dgm:pt modelId="{32E3CFC5-08FD-4955-A0E2-E9F99B2B6886}" type="pres">
      <dgm:prSet presAssocID="{7CB0B4EE-1A29-469F-A682-F7CE7394A76D}" presName="parentLeftMargin" presStyleLbl="node1" presStyleIdx="0" presStyleCnt="1"/>
      <dgm:spPr/>
    </dgm:pt>
    <dgm:pt modelId="{AB739843-1742-43B9-A48D-25EE2F2010D5}" type="pres">
      <dgm:prSet presAssocID="{7CB0B4EE-1A29-469F-A682-F7CE7394A76D}" presName="parentText" presStyleLbl="node1" presStyleIdx="0" presStyleCnt="1" custScaleX="75285" custScaleY="304118">
        <dgm:presLayoutVars>
          <dgm:chMax val="0"/>
          <dgm:bulletEnabled val="1"/>
        </dgm:presLayoutVars>
      </dgm:prSet>
      <dgm:spPr/>
    </dgm:pt>
    <dgm:pt modelId="{5E7071C4-E111-423A-B1E5-8A6331723C9F}" type="pres">
      <dgm:prSet presAssocID="{7CB0B4EE-1A29-469F-A682-F7CE7394A76D}" presName="negativeSpace" presStyleCnt="0"/>
      <dgm:spPr/>
    </dgm:pt>
    <dgm:pt modelId="{E6142978-DA94-4906-9231-AE0D2F7EBD9D}" type="pres">
      <dgm:prSet presAssocID="{7CB0B4EE-1A29-469F-A682-F7CE7394A76D}" presName="childText" presStyleLbl="conFgAcc1" presStyleIdx="0" presStyleCnt="1" custLinFactNeighborY="-44939">
        <dgm:presLayoutVars>
          <dgm:bulletEnabled val="1"/>
        </dgm:presLayoutVars>
      </dgm:prSet>
      <dgm:spPr>
        <a:xfrm>
          <a:off x="0" y="353400"/>
          <a:ext cx="10420870" cy="1323000"/>
        </a:xfrm>
        <a:prstGeom prst="rect">
          <a:avLst/>
        </a:prstGeom>
      </dgm:spPr>
    </dgm:pt>
  </dgm:ptLst>
  <dgm:cxnLst>
    <dgm:cxn modelId="{6B953426-7FF5-4998-8C22-60ED3DBA96DA}" srcId="{7CB0B4EE-1A29-469F-A682-F7CE7394A76D}" destId="{D2BA6B8C-7A8E-445C-8AF8-F3DFDD15BEA3}" srcOrd="1" destOrd="0" parTransId="{FF650577-505F-404C-9A1A-E4D7AC79CA4C}" sibTransId="{8F7C1EA5-37C7-4D04-A38B-8D44DC9BB82A}"/>
    <dgm:cxn modelId="{C6326234-5C79-4544-937C-EDBB9A66FEA1}" srcId="{98AB3309-9EDC-42A7-A4C1-15C3CB05DB26}" destId="{7CB0B4EE-1A29-469F-A682-F7CE7394A76D}" srcOrd="0" destOrd="0" parTransId="{A6C27F32-BD2D-4A9D-8239-F54CA1BA38FF}" sibTransId="{CF62CE29-DA21-4A0F-848E-60221F2C8C46}"/>
    <dgm:cxn modelId="{66133A5B-130B-492F-810E-EF6587FE1BAD}" srcId="{7CB0B4EE-1A29-469F-A682-F7CE7394A76D}" destId="{778C8EBC-5C79-4296-BBFD-A068911DAFB6}" srcOrd="2" destOrd="0" parTransId="{EC6EC2DE-4CC6-4D57-B543-B883320132DB}" sibTransId="{89EB1251-BAA1-4167-916D-F335E0EB976A}"/>
    <dgm:cxn modelId="{1258F95D-C3A4-4046-8BEA-4C36396CCF60}" type="presOf" srcId="{D2BA6B8C-7A8E-445C-8AF8-F3DFDD15BEA3}" destId="{E6142978-DA94-4906-9231-AE0D2F7EBD9D}" srcOrd="0" destOrd="1" presId="urn:microsoft.com/office/officeart/2005/8/layout/list1"/>
    <dgm:cxn modelId="{C210E866-E865-4734-8C5D-CEEBE6C46B9A}" type="presOf" srcId="{7CB0B4EE-1A29-469F-A682-F7CE7394A76D}" destId="{AB739843-1742-43B9-A48D-25EE2F2010D5}" srcOrd="1" destOrd="0" presId="urn:microsoft.com/office/officeart/2005/8/layout/list1"/>
    <dgm:cxn modelId="{D270BC50-F1C4-4D77-B4EC-48C0E6E83E0D}" type="presOf" srcId="{778C8EBC-5C79-4296-BBFD-A068911DAFB6}" destId="{E6142978-DA94-4906-9231-AE0D2F7EBD9D}" srcOrd="0" destOrd="2" presId="urn:microsoft.com/office/officeart/2005/8/layout/list1"/>
    <dgm:cxn modelId="{C8E08155-0B8C-4987-AE85-871526C5F3A4}" type="presOf" srcId="{98AB3309-9EDC-42A7-A4C1-15C3CB05DB26}" destId="{3CA2C967-ED18-4EB7-9F6F-48AF023B185C}" srcOrd="0" destOrd="0" presId="urn:microsoft.com/office/officeart/2005/8/layout/list1"/>
    <dgm:cxn modelId="{2E9EEE87-BD84-468A-8B39-1E3093C2F2DE}" type="presOf" srcId="{7CB0B4EE-1A29-469F-A682-F7CE7394A76D}" destId="{32E3CFC5-08FD-4955-A0E2-E9F99B2B6886}" srcOrd="0" destOrd="0" presId="urn:microsoft.com/office/officeart/2005/8/layout/list1"/>
    <dgm:cxn modelId="{32C8D5A2-FBDD-4AF5-985D-4144AB291E48}" type="presOf" srcId="{D251C034-9C94-43A3-8C0A-09A37E9FE317}" destId="{E6142978-DA94-4906-9231-AE0D2F7EBD9D}" srcOrd="0" destOrd="0" presId="urn:microsoft.com/office/officeart/2005/8/layout/list1"/>
    <dgm:cxn modelId="{C24577B3-89B8-496F-B45F-7CA248ED917C}" srcId="{7CB0B4EE-1A29-469F-A682-F7CE7394A76D}" destId="{D251C034-9C94-43A3-8C0A-09A37E9FE317}" srcOrd="0" destOrd="0" parTransId="{CAE5E5F1-6452-4914-B180-02D4C3893F00}" sibTransId="{B04DB7DB-5194-47E1-8096-26FEC486D34B}"/>
    <dgm:cxn modelId="{FFBE19D3-0F74-40F8-8BF2-232554227688}" type="presParOf" srcId="{3CA2C967-ED18-4EB7-9F6F-48AF023B185C}" destId="{710A7141-E797-4D72-B813-B45D18437205}" srcOrd="0" destOrd="0" presId="urn:microsoft.com/office/officeart/2005/8/layout/list1"/>
    <dgm:cxn modelId="{3D0D6390-303C-44DF-930D-E4954F58CEA3}" type="presParOf" srcId="{710A7141-E797-4D72-B813-B45D18437205}" destId="{32E3CFC5-08FD-4955-A0E2-E9F99B2B6886}" srcOrd="0" destOrd="0" presId="urn:microsoft.com/office/officeart/2005/8/layout/list1"/>
    <dgm:cxn modelId="{314A3EAD-2B73-4333-B968-7BE3FA583727}" type="presParOf" srcId="{710A7141-E797-4D72-B813-B45D18437205}" destId="{AB739843-1742-43B9-A48D-25EE2F2010D5}" srcOrd="1" destOrd="0" presId="urn:microsoft.com/office/officeart/2005/8/layout/list1"/>
    <dgm:cxn modelId="{F2B7443E-99F6-4785-A25E-4493631233CB}" type="presParOf" srcId="{3CA2C967-ED18-4EB7-9F6F-48AF023B185C}" destId="{5E7071C4-E111-423A-B1E5-8A6331723C9F}" srcOrd="1" destOrd="0" presId="urn:microsoft.com/office/officeart/2005/8/layout/list1"/>
    <dgm:cxn modelId="{1E1067F7-2F22-4B5D-A74C-C82B9B7514A7}" type="presParOf" srcId="{3CA2C967-ED18-4EB7-9F6F-48AF023B185C}" destId="{E6142978-DA94-4906-9231-AE0D2F7EBD9D}" srcOrd="2" destOrd="0" presId="urn:microsoft.com/office/officeart/2005/8/layout/list1"/>
  </dgm:cxnLst>
  <dgm:bg>
    <a:effectLst>
      <a:glow rad="127000">
        <a:schemeClr val="accent1">
          <a:lumMod val="60000"/>
          <a:lumOff val="40000"/>
        </a:schemeClr>
      </a:glow>
    </a:effect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EE74B8-6CF2-437B-863E-19B36053E6B2}"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9F7C62CF-865F-486F-A5B1-BCE778F6CC0B}">
      <dgm:prSet custT="1"/>
      <dgm:spPr>
        <a:scene3d>
          <a:camera prst="orthographicFront"/>
          <a:lightRig rig="threePt" dir="t"/>
        </a:scene3d>
        <a:sp3d>
          <a:bevelT/>
        </a:sp3d>
      </dgm:spPr>
      <dgm:t>
        <a:bodyPr/>
        <a:lstStyle/>
        <a:p>
          <a:pPr algn="ctr" rtl="0"/>
          <a:r>
            <a:rPr lang="en-US" sz="2800" dirty="0">
              <a:solidFill>
                <a:schemeClr val="bg1"/>
              </a:solidFill>
            </a:rPr>
            <a:t>CONTRACT DURATION</a:t>
          </a:r>
          <a:endParaRPr lang="en-US" sz="2800" dirty="0">
            <a:solidFill>
              <a:schemeClr val="bg1"/>
            </a:solidFill>
            <a:effectLst>
              <a:outerShdw blurRad="38100" dist="38100" dir="2700000" algn="tl">
                <a:srgbClr val="000000">
                  <a:alpha val="43137"/>
                </a:srgbClr>
              </a:outerShdw>
            </a:effectLst>
          </a:endParaRPr>
        </a:p>
      </dgm:t>
    </dgm:pt>
    <dgm:pt modelId="{DD434C7E-1F19-4F13-8F9B-9A68A6A00109}" type="parTrans" cxnId="{202AF65A-9515-443D-A6A0-73878F1C5C18}">
      <dgm:prSet/>
      <dgm:spPr/>
      <dgm:t>
        <a:bodyPr/>
        <a:lstStyle/>
        <a:p>
          <a:endParaRPr lang="en-US" sz="2800"/>
        </a:p>
      </dgm:t>
    </dgm:pt>
    <dgm:pt modelId="{9DFB97A3-0422-49A7-9A87-C4468DFE82E9}" type="sibTrans" cxnId="{202AF65A-9515-443D-A6A0-73878F1C5C18}">
      <dgm:prSet/>
      <dgm:spPr/>
      <dgm:t>
        <a:bodyPr/>
        <a:lstStyle/>
        <a:p>
          <a:endParaRPr lang="en-US" sz="2800"/>
        </a:p>
      </dgm:t>
    </dgm:pt>
    <dgm:pt modelId="{56A06E7D-8023-4E93-B03E-A6265572C3E7}">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en-US" dirty="0">
              <a:solidFill>
                <a:schemeClr val="tx1"/>
              </a:solidFill>
            </a:rPr>
            <a:t>The base term of the Contract is one year (the “Base Year”). The first day of the Base Year will commence on the date the Contract is executed. </a:t>
          </a:r>
        </a:p>
      </dgm:t>
    </dgm:pt>
    <dgm:pt modelId="{12735A22-CD6B-4856-8179-5101904736C0}" type="parTrans" cxnId="{EF88F364-5642-412D-B8CF-3735C1E3523B}">
      <dgm:prSet/>
      <dgm:spPr/>
      <dgm:t>
        <a:bodyPr/>
        <a:lstStyle/>
        <a:p>
          <a:endParaRPr lang="en-US"/>
        </a:p>
      </dgm:t>
    </dgm:pt>
    <dgm:pt modelId="{62E98141-E386-497D-97B9-9673EA49CE89}" type="sibTrans" cxnId="{EF88F364-5642-412D-B8CF-3735C1E3523B}">
      <dgm:prSet/>
      <dgm:spPr/>
      <dgm:t>
        <a:bodyPr/>
        <a:lstStyle/>
        <a:p>
          <a:endParaRPr lang="en-US"/>
        </a:p>
      </dgm:t>
    </dgm:pt>
    <dgm:pt modelId="{07F8617D-89CA-44E3-9906-0A2FD52FF426}">
      <dgm:prSet/>
      <dgm:spPr/>
      <dgm:t>
        <a:bodyPr/>
        <a:lstStyle/>
        <a:p>
          <a:pPr algn="ctr"/>
          <a:r>
            <a:rPr lang="en-US" dirty="0">
              <a:solidFill>
                <a:schemeClr val="bg1"/>
              </a:solidFill>
            </a:rPr>
            <a:t>LIQUIDATED DAMAGES</a:t>
          </a:r>
        </a:p>
      </dgm:t>
    </dgm:pt>
    <dgm:pt modelId="{64817D55-ED80-4877-96D3-FA5379CF36A9}" type="parTrans" cxnId="{7581BB99-BD87-4B89-B922-15E470D37120}">
      <dgm:prSet/>
      <dgm:spPr/>
      <dgm:t>
        <a:bodyPr/>
        <a:lstStyle/>
        <a:p>
          <a:endParaRPr lang="en-US"/>
        </a:p>
      </dgm:t>
    </dgm:pt>
    <dgm:pt modelId="{EB798373-6C28-4ADA-A4C7-056FD8CDD2D8}" type="sibTrans" cxnId="{7581BB99-BD87-4B89-B922-15E470D37120}">
      <dgm:prSet/>
      <dgm:spPr/>
      <dgm:t>
        <a:bodyPr/>
        <a:lstStyle/>
        <a:p>
          <a:endParaRPr lang="en-US"/>
        </a:p>
      </dgm:t>
    </dgm:pt>
    <dgm:pt modelId="{2633F3AE-79CE-40EC-AC64-B6C73301087A}">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en-US" dirty="0">
              <a:solidFill>
                <a:schemeClr val="tx1"/>
              </a:solidFill>
            </a:rPr>
            <a:t>Not Applicable</a:t>
          </a:r>
        </a:p>
      </dgm:t>
    </dgm:pt>
    <dgm:pt modelId="{63AFA4EB-97EF-4B0F-A49B-09686194B52C}" type="parTrans" cxnId="{78CBF479-6BB6-4F16-9286-D68FA3624291}">
      <dgm:prSet/>
      <dgm:spPr/>
      <dgm:t>
        <a:bodyPr/>
        <a:lstStyle/>
        <a:p>
          <a:endParaRPr lang="en-US"/>
        </a:p>
      </dgm:t>
    </dgm:pt>
    <dgm:pt modelId="{44664624-1B1C-4A91-9585-FDFE2554A5B5}" type="sibTrans" cxnId="{78CBF479-6BB6-4F16-9286-D68FA3624291}">
      <dgm:prSet/>
      <dgm:spPr/>
      <dgm:t>
        <a:bodyPr/>
        <a:lstStyle/>
        <a:p>
          <a:endParaRPr lang="en-US"/>
        </a:p>
      </dgm:t>
    </dgm:pt>
    <dgm:pt modelId="{505EE4FF-873C-41D5-AFDC-322951E6905B}">
      <dgm:prSet/>
      <dgm:spPr/>
      <dgm:t>
        <a:bodyPr/>
        <a:lstStyle/>
        <a:p>
          <a:pPr algn="ctr"/>
          <a:r>
            <a:rPr lang="en-US" dirty="0">
              <a:solidFill>
                <a:schemeClr val="bg1"/>
              </a:solidFill>
            </a:rPr>
            <a:t>SBE GOAL</a:t>
          </a:r>
        </a:p>
      </dgm:t>
    </dgm:pt>
    <dgm:pt modelId="{3EC5C907-A0DA-40BD-A405-6E415B643955}" type="parTrans" cxnId="{92BFEB2E-1B6B-4BC2-B665-4E2BD082F9A7}">
      <dgm:prSet/>
      <dgm:spPr/>
      <dgm:t>
        <a:bodyPr/>
        <a:lstStyle/>
        <a:p>
          <a:endParaRPr lang="en-US"/>
        </a:p>
      </dgm:t>
    </dgm:pt>
    <dgm:pt modelId="{C76FA813-484C-46D5-9A99-38611A0FB793}" type="sibTrans" cxnId="{92BFEB2E-1B6B-4BC2-B665-4E2BD082F9A7}">
      <dgm:prSet/>
      <dgm:spPr/>
      <dgm:t>
        <a:bodyPr/>
        <a:lstStyle/>
        <a:p>
          <a:endParaRPr lang="en-US"/>
        </a:p>
      </dgm:t>
    </dgm:pt>
    <dgm:pt modelId="{4F7D993D-FC29-45D3-913D-DA25F3D1BD6D}">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en-US" dirty="0">
              <a:solidFill>
                <a:schemeClr val="tx1"/>
              </a:solidFill>
            </a:rPr>
            <a:t>An 1.38% Small Business Enterprise (“SBE”) participation goal has been established for this Contract.</a:t>
          </a:r>
        </a:p>
      </dgm:t>
    </dgm:pt>
    <dgm:pt modelId="{61ECADA7-2E6B-48E4-8408-0BF30AC042E8}" type="parTrans" cxnId="{375DEFAA-5903-4010-B8EC-192700E2C7CC}">
      <dgm:prSet/>
      <dgm:spPr/>
      <dgm:t>
        <a:bodyPr/>
        <a:lstStyle/>
        <a:p>
          <a:endParaRPr lang="en-US"/>
        </a:p>
      </dgm:t>
    </dgm:pt>
    <dgm:pt modelId="{BC20E18F-74F1-44C0-8AA0-09A1DD79A967}" type="sibTrans" cxnId="{375DEFAA-5903-4010-B8EC-192700E2C7CC}">
      <dgm:prSet/>
      <dgm:spPr/>
      <dgm:t>
        <a:bodyPr/>
        <a:lstStyle/>
        <a:p>
          <a:endParaRPr lang="en-US"/>
        </a:p>
      </dgm:t>
    </dgm:pt>
    <dgm:pt modelId="{7BE5503B-1A03-4596-941D-92A9DD7AEE3C}">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en-US" dirty="0">
              <a:solidFill>
                <a:schemeClr val="tx1"/>
              </a:solidFill>
            </a:rPr>
            <a:t>A following Topic will elaborate more on this.</a:t>
          </a:r>
        </a:p>
      </dgm:t>
    </dgm:pt>
    <dgm:pt modelId="{9576709C-C9E4-4E81-9241-A7C2233AA83F}" type="parTrans" cxnId="{F7F52821-BCF0-4332-A28B-9B43187D4168}">
      <dgm:prSet/>
      <dgm:spPr/>
      <dgm:t>
        <a:bodyPr/>
        <a:lstStyle/>
        <a:p>
          <a:endParaRPr lang="en-US"/>
        </a:p>
      </dgm:t>
    </dgm:pt>
    <dgm:pt modelId="{F373F61A-3558-4347-9F7B-A5E98F39D9AF}" type="sibTrans" cxnId="{F7F52821-BCF0-4332-A28B-9B43187D4168}">
      <dgm:prSet/>
      <dgm:spPr/>
      <dgm:t>
        <a:bodyPr/>
        <a:lstStyle/>
        <a:p>
          <a:endParaRPr lang="en-US"/>
        </a:p>
      </dgm:t>
    </dgm:pt>
    <dgm:pt modelId="{32F1A003-9588-497B-9418-F43CCBA2A7D8}">
      <dgm:prSet/>
      <dgm:spPr/>
      <dgm:t>
        <a:bodyPr/>
        <a:lstStyle/>
        <a:p>
          <a:pPr algn="justLow"/>
          <a:r>
            <a:rPr lang="en-US" dirty="0">
              <a:solidFill>
                <a:schemeClr val="tx1"/>
              </a:solidFill>
            </a:rPr>
            <a:t>VTA may, at its sole option and in its sole discretion, extend the term of the Contract for up to six (6) total one (1)-year periods (each individually an “Option Year”).  VTA may exercise these Option Years by issuing written notice to Contractor prior to the expiration of the then-current term, informing Contractor of VTA’s decision to exercise any Option Year (“Option Notice Letter”). </a:t>
          </a:r>
        </a:p>
      </dgm:t>
    </dgm:pt>
    <dgm:pt modelId="{50CC9481-0B92-489B-9D30-BD091C634966}" type="parTrans" cxnId="{3A0349D9-2A8C-4530-8EE9-8B711DD522EC}">
      <dgm:prSet/>
      <dgm:spPr/>
      <dgm:t>
        <a:bodyPr/>
        <a:lstStyle/>
        <a:p>
          <a:endParaRPr lang="en-US"/>
        </a:p>
      </dgm:t>
    </dgm:pt>
    <dgm:pt modelId="{525957D3-62FE-488E-BD0A-7FDDF98EBB5A}" type="sibTrans" cxnId="{3A0349D9-2A8C-4530-8EE9-8B711DD522EC}">
      <dgm:prSet/>
      <dgm:spPr/>
      <dgm:t>
        <a:bodyPr/>
        <a:lstStyle/>
        <a:p>
          <a:endParaRPr lang="en-US"/>
        </a:p>
      </dgm:t>
    </dgm:pt>
    <dgm:pt modelId="{0517D172-AFBA-4998-B3EC-8671AB395C2F}">
      <dgm:prSet/>
      <dgm:spPr/>
      <dgm:t>
        <a:bodyPr/>
        <a:lstStyle/>
        <a:p>
          <a:pPr algn="justLow"/>
          <a:r>
            <a:rPr lang="en-US" dirty="0">
              <a:solidFill>
                <a:schemeClr val="tx1"/>
              </a:solidFill>
            </a:rPr>
            <a:t>The total term of the Contract, including all Option Years, will not exceed seven (7) years.</a:t>
          </a:r>
        </a:p>
      </dgm:t>
    </dgm:pt>
    <dgm:pt modelId="{8F952BDD-ED59-4886-81D4-B9C47E0DF4EE}" type="parTrans" cxnId="{20427AC3-F2EA-4790-A4D1-4804FEF49AE7}">
      <dgm:prSet/>
      <dgm:spPr/>
      <dgm:t>
        <a:bodyPr/>
        <a:lstStyle/>
        <a:p>
          <a:endParaRPr lang="en-US"/>
        </a:p>
      </dgm:t>
    </dgm:pt>
    <dgm:pt modelId="{34FB78C1-EC45-4105-A1AE-014A44072243}" type="sibTrans" cxnId="{20427AC3-F2EA-4790-A4D1-4804FEF49AE7}">
      <dgm:prSet/>
      <dgm:spPr/>
      <dgm:t>
        <a:bodyPr/>
        <a:lstStyle/>
        <a:p>
          <a:endParaRPr lang="en-US"/>
        </a:p>
      </dgm:t>
    </dgm:pt>
    <dgm:pt modelId="{0E88C2A7-0009-460C-83FA-392BB81864A4}" type="pres">
      <dgm:prSet presAssocID="{40EE74B8-6CF2-437B-863E-19B36053E6B2}" presName="Name0" presStyleCnt="0">
        <dgm:presLayoutVars>
          <dgm:dir/>
          <dgm:animLvl val="lvl"/>
          <dgm:resizeHandles val="exact"/>
        </dgm:presLayoutVars>
      </dgm:prSet>
      <dgm:spPr/>
    </dgm:pt>
    <dgm:pt modelId="{4FDE63C9-D333-4F6D-ACE4-766DFE4AF42A}" type="pres">
      <dgm:prSet presAssocID="{9F7C62CF-865F-486F-A5B1-BCE778F6CC0B}" presName="linNode" presStyleCnt="0"/>
      <dgm:spPr>
        <a:scene3d>
          <a:camera prst="orthographicFront"/>
          <a:lightRig rig="threePt" dir="t"/>
        </a:scene3d>
        <a:sp3d>
          <a:bevelT/>
        </a:sp3d>
      </dgm:spPr>
    </dgm:pt>
    <dgm:pt modelId="{FE24945C-AF4A-48E2-80B3-A3A358E4AE3A}" type="pres">
      <dgm:prSet presAssocID="{9F7C62CF-865F-486F-A5B1-BCE778F6CC0B}" presName="parTx" presStyleLbl="revTx" presStyleIdx="0" presStyleCnt="3" custScaleX="101868">
        <dgm:presLayoutVars>
          <dgm:chMax val="1"/>
          <dgm:bulletEnabled val="1"/>
        </dgm:presLayoutVars>
      </dgm:prSet>
      <dgm:spPr/>
    </dgm:pt>
    <dgm:pt modelId="{7998F90B-8312-4B44-93E3-B455EDB188E1}" type="pres">
      <dgm:prSet presAssocID="{9F7C62CF-865F-486F-A5B1-BCE778F6CC0B}" presName="bracket" presStyleLbl="parChTrans1D1" presStyleIdx="0" presStyleCnt="3"/>
      <dgm:spPr>
        <a:ln>
          <a:solidFill>
            <a:srgbClr val="075994"/>
          </a:solidFill>
        </a:ln>
      </dgm:spPr>
    </dgm:pt>
    <dgm:pt modelId="{9B22C27B-9E7F-4B0E-842F-87EF15236334}" type="pres">
      <dgm:prSet presAssocID="{9F7C62CF-865F-486F-A5B1-BCE778F6CC0B}" presName="spH" presStyleCnt="0"/>
      <dgm:spPr>
        <a:scene3d>
          <a:camera prst="orthographicFront"/>
          <a:lightRig rig="threePt" dir="t"/>
        </a:scene3d>
        <a:sp3d>
          <a:bevelT/>
        </a:sp3d>
      </dgm:spPr>
    </dgm:pt>
    <dgm:pt modelId="{6B8FF2BF-A383-4B4B-B0F7-6227B0769928}" type="pres">
      <dgm:prSet presAssocID="{9F7C62CF-865F-486F-A5B1-BCE778F6CC0B}" presName="desTx" presStyleLbl="node1" presStyleIdx="0" presStyleCnt="3" custScaleX="100601">
        <dgm:presLayoutVars>
          <dgm:bulletEnabled val="1"/>
        </dgm:presLayoutVars>
      </dgm:prSet>
      <dgm:spPr/>
    </dgm:pt>
    <dgm:pt modelId="{95DEF01F-F302-4D6A-AB19-F671AC7FE93F}" type="pres">
      <dgm:prSet presAssocID="{9DFB97A3-0422-49A7-9A87-C4468DFE82E9}" presName="spV" presStyleCnt="0"/>
      <dgm:spPr>
        <a:scene3d>
          <a:camera prst="orthographicFront"/>
          <a:lightRig rig="threePt" dir="t"/>
        </a:scene3d>
        <a:sp3d>
          <a:bevelT/>
        </a:sp3d>
      </dgm:spPr>
    </dgm:pt>
    <dgm:pt modelId="{AE47E4C0-3BD4-4A97-9EC2-2864FAA7FACC}" type="pres">
      <dgm:prSet presAssocID="{07F8617D-89CA-44E3-9906-0A2FD52FF426}" presName="linNode" presStyleCnt="0"/>
      <dgm:spPr/>
    </dgm:pt>
    <dgm:pt modelId="{097A1625-92CF-4721-B483-879535521A1A}" type="pres">
      <dgm:prSet presAssocID="{07F8617D-89CA-44E3-9906-0A2FD52FF426}" presName="parTx" presStyleLbl="revTx" presStyleIdx="1" presStyleCnt="3">
        <dgm:presLayoutVars>
          <dgm:chMax val="1"/>
          <dgm:bulletEnabled val="1"/>
        </dgm:presLayoutVars>
      </dgm:prSet>
      <dgm:spPr/>
    </dgm:pt>
    <dgm:pt modelId="{EA7AD436-CABC-4F78-A7E8-5A00357C6992}" type="pres">
      <dgm:prSet presAssocID="{07F8617D-89CA-44E3-9906-0A2FD52FF426}" presName="bracket" presStyleLbl="parChTrans1D1" presStyleIdx="1" presStyleCnt="3"/>
      <dgm:spPr>
        <a:ln>
          <a:solidFill>
            <a:srgbClr val="075994"/>
          </a:solidFill>
        </a:ln>
      </dgm:spPr>
    </dgm:pt>
    <dgm:pt modelId="{70183EE5-7808-4917-8F6B-9C0D5F3118F2}" type="pres">
      <dgm:prSet presAssocID="{07F8617D-89CA-44E3-9906-0A2FD52FF426}" presName="spH" presStyleCnt="0"/>
      <dgm:spPr/>
    </dgm:pt>
    <dgm:pt modelId="{8CEDA562-0AD7-4328-B12B-0841263B11CC}" type="pres">
      <dgm:prSet presAssocID="{07F8617D-89CA-44E3-9906-0A2FD52FF426}" presName="desTx" presStyleLbl="node1" presStyleIdx="1" presStyleCnt="3">
        <dgm:presLayoutVars>
          <dgm:bulletEnabled val="1"/>
        </dgm:presLayoutVars>
      </dgm:prSet>
      <dgm:spPr/>
    </dgm:pt>
    <dgm:pt modelId="{293D08A7-F4E8-4FDF-B8C9-9F5C1E05809A}" type="pres">
      <dgm:prSet presAssocID="{EB798373-6C28-4ADA-A4C7-056FD8CDD2D8}" presName="spV" presStyleCnt="0"/>
      <dgm:spPr/>
    </dgm:pt>
    <dgm:pt modelId="{043D8578-29A2-4D5E-B6F8-68A71A835795}" type="pres">
      <dgm:prSet presAssocID="{505EE4FF-873C-41D5-AFDC-322951E6905B}" presName="linNode" presStyleCnt="0"/>
      <dgm:spPr/>
    </dgm:pt>
    <dgm:pt modelId="{FBDDA13C-A181-4E23-B6CD-A1832DB77448}" type="pres">
      <dgm:prSet presAssocID="{505EE4FF-873C-41D5-AFDC-322951E6905B}" presName="parTx" presStyleLbl="revTx" presStyleIdx="2" presStyleCnt="3">
        <dgm:presLayoutVars>
          <dgm:chMax val="1"/>
          <dgm:bulletEnabled val="1"/>
        </dgm:presLayoutVars>
      </dgm:prSet>
      <dgm:spPr/>
    </dgm:pt>
    <dgm:pt modelId="{9EC8FED8-12CD-43C6-9E9D-21A4F427E689}" type="pres">
      <dgm:prSet presAssocID="{505EE4FF-873C-41D5-AFDC-322951E6905B}" presName="bracket" presStyleLbl="parChTrans1D1" presStyleIdx="2" presStyleCnt="3"/>
      <dgm:spPr>
        <a:ln>
          <a:solidFill>
            <a:srgbClr val="075994"/>
          </a:solidFill>
        </a:ln>
      </dgm:spPr>
    </dgm:pt>
    <dgm:pt modelId="{B8B639E7-1F38-44DB-BF1F-BE2038762E88}" type="pres">
      <dgm:prSet presAssocID="{505EE4FF-873C-41D5-AFDC-322951E6905B}" presName="spH" presStyleCnt="0"/>
      <dgm:spPr/>
    </dgm:pt>
    <dgm:pt modelId="{6764BB51-6B66-4284-ABF4-3F369B7847AC}" type="pres">
      <dgm:prSet presAssocID="{505EE4FF-873C-41D5-AFDC-322951E6905B}" presName="desTx" presStyleLbl="node1" presStyleIdx="2" presStyleCnt="3">
        <dgm:presLayoutVars>
          <dgm:bulletEnabled val="1"/>
        </dgm:presLayoutVars>
      </dgm:prSet>
      <dgm:spPr/>
    </dgm:pt>
  </dgm:ptLst>
  <dgm:cxnLst>
    <dgm:cxn modelId="{D4BF3B00-A975-422F-81D2-CBDE053F04E8}" type="presOf" srcId="{40EE74B8-6CF2-437B-863E-19B36053E6B2}" destId="{0E88C2A7-0009-460C-83FA-392BB81864A4}" srcOrd="0" destOrd="0" presId="urn:diagrams.loki3.com/BracketList"/>
    <dgm:cxn modelId="{1D18671D-DBFD-4080-B72C-7E5AD1619FBE}" type="presOf" srcId="{2633F3AE-79CE-40EC-AC64-B6C73301087A}" destId="{8CEDA562-0AD7-4328-B12B-0841263B11CC}" srcOrd="0" destOrd="0" presId="urn:diagrams.loki3.com/BracketList"/>
    <dgm:cxn modelId="{F7F52821-BCF0-4332-A28B-9B43187D4168}" srcId="{505EE4FF-873C-41D5-AFDC-322951E6905B}" destId="{7BE5503B-1A03-4596-941D-92A9DD7AEE3C}" srcOrd="1" destOrd="0" parTransId="{9576709C-C9E4-4E81-9241-A7C2233AA83F}" sibTransId="{F373F61A-3558-4347-9F7B-A5E98F39D9AF}"/>
    <dgm:cxn modelId="{92BFEB2E-1B6B-4BC2-B665-4E2BD082F9A7}" srcId="{40EE74B8-6CF2-437B-863E-19B36053E6B2}" destId="{505EE4FF-873C-41D5-AFDC-322951E6905B}" srcOrd="2" destOrd="0" parTransId="{3EC5C907-A0DA-40BD-A405-6E415B643955}" sibTransId="{C76FA813-484C-46D5-9A99-38611A0FB793}"/>
    <dgm:cxn modelId="{4189893B-0BF9-4B59-A703-49CF90591403}" type="presOf" srcId="{07F8617D-89CA-44E3-9906-0A2FD52FF426}" destId="{097A1625-92CF-4721-B483-879535521A1A}" srcOrd="0" destOrd="0" presId="urn:diagrams.loki3.com/BracketList"/>
    <dgm:cxn modelId="{EF88F364-5642-412D-B8CF-3735C1E3523B}" srcId="{9F7C62CF-865F-486F-A5B1-BCE778F6CC0B}" destId="{56A06E7D-8023-4E93-B03E-A6265572C3E7}" srcOrd="0" destOrd="0" parTransId="{12735A22-CD6B-4856-8179-5101904736C0}" sibTransId="{62E98141-E386-497D-97B9-9673EA49CE89}"/>
    <dgm:cxn modelId="{869D076B-173D-4A39-904E-48C86E10FA99}" type="presOf" srcId="{7BE5503B-1A03-4596-941D-92A9DD7AEE3C}" destId="{6764BB51-6B66-4284-ABF4-3F369B7847AC}" srcOrd="0" destOrd="1" presId="urn:diagrams.loki3.com/BracketList"/>
    <dgm:cxn modelId="{9E75F252-1B0C-46AB-80A5-E4EF00AB7B0B}" type="presOf" srcId="{9F7C62CF-865F-486F-A5B1-BCE778F6CC0B}" destId="{FE24945C-AF4A-48E2-80B3-A3A358E4AE3A}" srcOrd="0" destOrd="0" presId="urn:diagrams.loki3.com/BracketList"/>
    <dgm:cxn modelId="{78CBF479-6BB6-4F16-9286-D68FA3624291}" srcId="{07F8617D-89CA-44E3-9906-0A2FD52FF426}" destId="{2633F3AE-79CE-40EC-AC64-B6C73301087A}" srcOrd="0" destOrd="0" parTransId="{63AFA4EB-97EF-4B0F-A49B-09686194B52C}" sibTransId="{44664624-1B1C-4A91-9585-FDFE2554A5B5}"/>
    <dgm:cxn modelId="{202AF65A-9515-443D-A6A0-73878F1C5C18}" srcId="{40EE74B8-6CF2-437B-863E-19B36053E6B2}" destId="{9F7C62CF-865F-486F-A5B1-BCE778F6CC0B}" srcOrd="0" destOrd="0" parTransId="{DD434C7E-1F19-4F13-8F9B-9A68A6A00109}" sibTransId="{9DFB97A3-0422-49A7-9A87-C4468DFE82E9}"/>
    <dgm:cxn modelId="{7581BB99-BD87-4B89-B922-15E470D37120}" srcId="{40EE74B8-6CF2-437B-863E-19B36053E6B2}" destId="{07F8617D-89CA-44E3-9906-0A2FD52FF426}" srcOrd="1" destOrd="0" parTransId="{64817D55-ED80-4877-96D3-FA5379CF36A9}" sibTransId="{EB798373-6C28-4ADA-A4C7-056FD8CDD2D8}"/>
    <dgm:cxn modelId="{048F649A-BA5E-47D7-A561-7920D95290BC}" type="presOf" srcId="{56A06E7D-8023-4E93-B03E-A6265572C3E7}" destId="{6B8FF2BF-A383-4B4B-B0F7-6227B0769928}" srcOrd="0" destOrd="0" presId="urn:diagrams.loki3.com/BracketList"/>
    <dgm:cxn modelId="{375DEFAA-5903-4010-B8EC-192700E2C7CC}" srcId="{505EE4FF-873C-41D5-AFDC-322951E6905B}" destId="{4F7D993D-FC29-45D3-913D-DA25F3D1BD6D}" srcOrd="0" destOrd="0" parTransId="{61ECADA7-2E6B-48E4-8408-0BF30AC042E8}" sibTransId="{BC20E18F-74F1-44C0-8AA0-09A1DD79A967}"/>
    <dgm:cxn modelId="{20427AC3-F2EA-4790-A4D1-4804FEF49AE7}" srcId="{9F7C62CF-865F-486F-A5B1-BCE778F6CC0B}" destId="{0517D172-AFBA-4998-B3EC-8671AB395C2F}" srcOrd="2" destOrd="0" parTransId="{8F952BDD-ED59-4886-81D4-B9C47E0DF4EE}" sibTransId="{34FB78C1-EC45-4105-A1AE-014A44072243}"/>
    <dgm:cxn modelId="{0816CEC3-FA07-42DB-9259-53EE4AE764F8}" type="presOf" srcId="{32F1A003-9588-497B-9418-F43CCBA2A7D8}" destId="{6B8FF2BF-A383-4B4B-B0F7-6227B0769928}" srcOrd="0" destOrd="1" presId="urn:diagrams.loki3.com/BracketList"/>
    <dgm:cxn modelId="{37699DCC-3B83-4AC7-8122-DEDD905755CE}" type="presOf" srcId="{4F7D993D-FC29-45D3-913D-DA25F3D1BD6D}" destId="{6764BB51-6B66-4284-ABF4-3F369B7847AC}" srcOrd="0" destOrd="0" presId="urn:diagrams.loki3.com/BracketList"/>
    <dgm:cxn modelId="{1C18F0D6-E1C3-47A3-937B-07C1E9F5B36F}" type="presOf" srcId="{505EE4FF-873C-41D5-AFDC-322951E6905B}" destId="{FBDDA13C-A181-4E23-B6CD-A1832DB77448}" srcOrd="0" destOrd="0" presId="urn:diagrams.loki3.com/BracketList"/>
    <dgm:cxn modelId="{3A0349D9-2A8C-4530-8EE9-8B711DD522EC}" srcId="{9F7C62CF-865F-486F-A5B1-BCE778F6CC0B}" destId="{32F1A003-9588-497B-9418-F43CCBA2A7D8}" srcOrd="1" destOrd="0" parTransId="{50CC9481-0B92-489B-9D30-BD091C634966}" sibTransId="{525957D3-62FE-488E-BD0A-7FDDF98EBB5A}"/>
    <dgm:cxn modelId="{10A874F7-BE52-4C8A-A516-8CE7BC36251E}" type="presOf" srcId="{0517D172-AFBA-4998-B3EC-8671AB395C2F}" destId="{6B8FF2BF-A383-4B4B-B0F7-6227B0769928}" srcOrd="0" destOrd="2" presId="urn:diagrams.loki3.com/BracketList"/>
    <dgm:cxn modelId="{EAD42E86-A5AB-4325-AFFA-38227AFAFAAB}" type="presParOf" srcId="{0E88C2A7-0009-460C-83FA-392BB81864A4}" destId="{4FDE63C9-D333-4F6D-ACE4-766DFE4AF42A}" srcOrd="0" destOrd="0" presId="urn:diagrams.loki3.com/BracketList"/>
    <dgm:cxn modelId="{BF3817BC-26DA-4C53-A8A9-668AFEF70EED}" type="presParOf" srcId="{4FDE63C9-D333-4F6D-ACE4-766DFE4AF42A}" destId="{FE24945C-AF4A-48E2-80B3-A3A358E4AE3A}" srcOrd="0" destOrd="0" presId="urn:diagrams.loki3.com/BracketList"/>
    <dgm:cxn modelId="{7736F4C9-9344-4FAF-9179-ECA1C694D0DF}" type="presParOf" srcId="{4FDE63C9-D333-4F6D-ACE4-766DFE4AF42A}" destId="{7998F90B-8312-4B44-93E3-B455EDB188E1}" srcOrd="1" destOrd="0" presId="urn:diagrams.loki3.com/BracketList"/>
    <dgm:cxn modelId="{CA4EDFFE-211C-421D-823A-7C0761195238}" type="presParOf" srcId="{4FDE63C9-D333-4F6D-ACE4-766DFE4AF42A}" destId="{9B22C27B-9E7F-4B0E-842F-87EF15236334}" srcOrd="2" destOrd="0" presId="urn:diagrams.loki3.com/BracketList"/>
    <dgm:cxn modelId="{9D48A954-864A-4121-9313-6CDAAE0E2E94}" type="presParOf" srcId="{4FDE63C9-D333-4F6D-ACE4-766DFE4AF42A}" destId="{6B8FF2BF-A383-4B4B-B0F7-6227B0769928}" srcOrd="3" destOrd="0" presId="urn:diagrams.loki3.com/BracketList"/>
    <dgm:cxn modelId="{1A565797-ADCD-4266-8529-0BEE39AF83A4}" type="presParOf" srcId="{0E88C2A7-0009-460C-83FA-392BB81864A4}" destId="{95DEF01F-F302-4D6A-AB19-F671AC7FE93F}" srcOrd="1" destOrd="0" presId="urn:diagrams.loki3.com/BracketList"/>
    <dgm:cxn modelId="{7D9BBDD1-780C-4A26-90C1-3DC849BD55E8}" type="presParOf" srcId="{0E88C2A7-0009-460C-83FA-392BB81864A4}" destId="{AE47E4C0-3BD4-4A97-9EC2-2864FAA7FACC}" srcOrd="2" destOrd="0" presId="urn:diagrams.loki3.com/BracketList"/>
    <dgm:cxn modelId="{C9A0C079-8AC1-4E7D-BC55-58EBE15400DB}" type="presParOf" srcId="{AE47E4C0-3BD4-4A97-9EC2-2864FAA7FACC}" destId="{097A1625-92CF-4721-B483-879535521A1A}" srcOrd="0" destOrd="0" presId="urn:diagrams.loki3.com/BracketList"/>
    <dgm:cxn modelId="{644824DD-B4BC-47AE-8EDB-F8274C235A7B}" type="presParOf" srcId="{AE47E4C0-3BD4-4A97-9EC2-2864FAA7FACC}" destId="{EA7AD436-CABC-4F78-A7E8-5A00357C6992}" srcOrd="1" destOrd="0" presId="urn:diagrams.loki3.com/BracketList"/>
    <dgm:cxn modelId="{4FEB5EAC-5958-4F3F-B95C-59DAB3CA980F}" type="presParOf" srcId="{AE47E4C0-3BD4-4A97-9EC2-2864FAA7FACC}" destId="{70183EE5-7808-4917-8F6B-9C0D5F3118F2}" srcOrd="2" destOrd="0" presId="urn:diagrams.loki3.com/BracketList"/>
    <dgm:cxn modelId="{FA2FFB67-63E5-412B-905F-D7209FE61A18}" type="presParOf" srcId="{AE47E4C0-3BD4-4A97-9EC2-2864FAA7FACC}" destId="{8CEDA562-0AD7-4328-B12B-0841263B11CC}" srcOrd="3" destOrd="0" presId="urn:diagrams.loki3.com/BracketList"/>
    <dgm:cxn modelId="{4652EBD7-E54D-4C96-9206-61DA70CCEFF3}" type="presParOf" srcId="{0E88C2A7-0009-460C-83FA-392BB81864A4}" destId="{293D08A7-F4E8-4FDF-B8C9-9F5C1E05809A}" srcOrd="3" destOrd="0" presId="urn:diagrams.loki3.com/BracketList"/>
    <dgm:cxn modelId="{FB314A76-A51D-4A1E-B420-0F1C8B0938CD}" type="presParOf" srcId="{0E88C2A7-0009-460C-83FA-392BB81864A4}" destId="{043D8578-29A2-4D5E-B6F8-68A71A835795}" srcOrd="4" destOrd="0" presId="urn:diagrams.loki3.com/BracketList"/>
    <dgm:cxn modelId="{74AF754C-2F76-43AD-A0E0-EB50E59C5A62}" type="presParOf" srcId="{043D8578-29A2-4D5E-B6F8-68A71A835795}" destId="{FBDDA13C-A181-4E23-B6CD-A1832DB77448}" srcOrd="0" destOrd="0" presId="urn:diagrams.loki3.com/BracketList"/>
    <dgm:cxn modelId="{11F52F09-3C0E-4817-BA80-68C0A28B5AF9}" type="presParOf" srcId="{043D8578-29A2-4D5E-B6F8-68A71A835795}" destId="{9EC8FED8-12CD-43C6-9E9D-21A4F427E689}" srcOrd="1" destOrd="0" presId="urn:diagrams.loki3.com/BracketList"/>
    <dgm:cxn modelId="{51D210DF-BE12-413C-89FB-CB5B564351A3}" type="presParOf" srcId="{043D8578-29A2-4D5E-B6F8-68A71A835795}" destId="{B8B639E7-1F38-44DB-BF1F-BE2038762E88}" srcOrd="2" destOrd="0" presId="urn:diagrams.loki3.com/BracketList"/>
    <dgm:cxn modelId="{8D02292B-0382-4C32-AA39-F6846F60167D}" type="presParOf" srcId="{043D8578-29A2-4D5E-B6F8-68A71A835795}" destId="{6764BB51-6B66-4284-ABF4-3F369B7847AC}"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EE74B8-6CF2-437B-863E-19B36053E6B2}"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81665D6D-7C14-47C4-BFCF-6F7A4AC5F69F}">
      <dgm:prSet custT="1"/>
      <dgm:spPr/>
      <dgm:t>
        <a:bodyPr/>
        <a:lstStyle/>
        <a:p>
          <a:pPr algn="ctr" rtl="0"/>
          <a:r>
            <a:rPr lang="en-US" sz="3200" dirty="0">
              <a:solidFill>
                <a:schemeClr val="bg1"/>
              </a:solidFill>
            </a:rPr>
            <a:t>LICENSE</a:t>
          </a:r>
        </a:p>
      </dgm:t>
    </dgm:pt>
    <dgm:pt modelId="{9508B9C3-4CFD-41EB-B791-C24AD8EEEEA5}" type="parTrans" cxnId="{4F11C60D-3570-4B33-865C-11E50EF4BF50}">
      <dgm:prSet/>
      <dgm:spPr/>
      <dgm:t>
        <a:bodyPr/>
        <a:lstStyle/>
        <a:p>
          <a:endParaRPr lang="en-US" sz="2800"/>
        </a:p>
      </dgm:t>
    </dgm:pt>
    <dgm:pt modelId="{BF00B013-947D-46F0-B18C-3D34AAC4C06A}" type="sibTrans" cxnId="{4F11C60D-3570-4B33-865C-11E50EF4BF50}">
      <dgm:prSet/>
      <dgm:spPr/>
      <dgm:t>
        <a:bodyPr/>
        <a:lstStyle/>
        <a:p>
          <a:endParaRPr lang="en-US" sz="2800"/>
        </a:p>
      </dgm:t>
    </dgm:pt>
    <dgm:pt modelId="{48E47613-AAD8-47A7-AC15-F6A1FCBAF234}">
      <dgm:prSet custT="1"/>
      <dgm:spPr>
        <a:solidFill>
          <a:schemeClr val="accent4">
            <a:lumMod val="60000"/>
            <a:lumOff val="40000"/>
            <a:alpha val="85000"/>
          </a:schemeClr>
        </a:solidFill>
        <a:ln>
          <a:noFill/>
        </a:ln>
        <a:scene3d>
          <a:camera prst="orthographicFront"/>
          <a:lightRig rig="threePt" dir="t"/>
        </a:scene3d>
        <a:sp3d>
          <a:bevelT/>
        </a:sp3d>
      </dgm:spPr>
      <dgm:t>
        <a:bodyPr/>
        <a:lstStyle/>
        <a:p>
          <a:pPr marL="228600" indent="0" algn="justLow">
            <a:buNone/>
          </a:pPr>
          <a:r>
            <a:rPr lang="en-US" sz="2000" dirty="0">
              <a:solidFill>
                <a:schemeClr val="tx1"/>
              </a:solidFill>
            </a:rPr>
            <a:t>Contractor must, </a:t>
          </a:r>
          <a:r>
            <a:rPr lang="en-US" sz="2000" dirty="0">
              <a:solidFill>
                <a:srgbClr val="FF0000"/>
              </a:solidFill>
            </a:rPr>
            <a:t>at the time of Bid submittal</a:t>
          </a:r>
          <a:r>
            <a:rPr lang="en-US" sz="2000" dirty="0">
              <a:solidFill>
                <a:schemeClr val="tx1"/>
              </a:solidFill>
            </a:rPr>
            <a:t>, possess current licenses in the following classifications issued by the California Department of Consumer Affairs, Contractors State License Board: </a:t>
          </a:r>
          <a:endParaRPr lang="en-US" sz="2000" b="1" u="sng" dirty="0">
            <a:solidFill>
              <a:srgbClr val="FF0000"/>
            </a:solidFill>
          </a:endParaRPr>
        </a:p>
      </dgm:t>
    </dgm:pt>
    <dgm:pt modelId="{8CE9B66B-638F-4A57-A485-4F126DC4BDC7}" type="parTrans" cxnId="{97B337FB-E17D-407D-96FB-459BE67C629D}">
      <dgm:prSet/>
      <dgm:spPr/>
      <dgm:t>
        <a:bodyPr/>
        <a:lstStyle/>
        <a:p>
          <a:endParaRPr lang="en-US" sz="2800"/>
        </a:p>
      </dgm:t>
    </dgm:pt>
    <dgm:pt modelId="{1423A26B-3A16-44F0-87ED-9F3018E58E17}" type="sibTrans" cxnId="{97B337FB-E17D-407D-96FB-459BE67C629D}">
      <dgm:prSet/>
      <dgm:spPr/>
      <dgm:t>
        <a:bodyPr/>
        <a:lstStyle/>
        <a:p>
          <a:endParaRPr lang="en-US" sz="2800"/>
        </a:p>
      </dgm:t>
    </dgm:pt>
    <dgm:pt modelId="{2B2D5B84-1511-47E0-A6F9-50F246021354}">
      <dgm:prSet/>
      <dgm:spPr/>
      <dgm:t>
        <a:bodyPr/>
        <a:lstStyle/>
        <a:p>
          <a:pPr marL="228600" indent="0" algn="justLow">
            <a:buNone/>
          </a:pPr>
          <a:endParaRPr lang="en-US" sz="2700" b="1" u="sng" dirty="0">
            <a:solidFill>
              <a:srgbClr val="FF0000"/>
            </a:solidFill>
          </a:endParaRPr>
        </a:p>
      </dgm:t>
    </dgm:pt>
    <dgm:pt modelId="{046E8277-A4C0-4B4E-93C0-A025722CD763}" type="parTrans" cxnId="{F2899B38-7C3F-4F79-B82B-8B1530B3397A}">
      <dgm:prSet/>
      <dgm:spPr/>
      <dgm:t>
        <a:bodyPr/>
        <a:lstStyle/>
        <a:p>
          <a:endParaRPr lang="en-US"/>
        </a:p>
      </dgm:t>
    </dgm:pt>
    <dgm:pt modelId="{01AB2A6F-941D-4956-AA05-F68D4DC8FFA0}" type="sibTrans" cxnId="{F2899B38-7C3F-4F79-B82B-8B1530B3397A}">
      <dgm:prSet/>
      <dgm:spPr/>
      <dgm:t>
        <a:bodyPr/>
        <a:lstStyle/>
        <a:p>
          <a:endParaRPr lang="en-US"/>
        </a:p>
      </dgm:t>
    </dgm:pt>
    <dgm:pt modelId="{F94C6422-21D1-4D68-8CB9-36F61A755976}">
      <dgm:prSet custT="1"/>
      <dgm:spPr/>
      <dgm:t>
        <a:bodyPr/>
        <a:lstStyle/>
        <a:p>
          <a:pPr marL="228600" indent="0" algn="justLow">
            <a:buNone/>
          </a:pPr>
          <a:r>
            <a:rPr lang="en-US" sz="2000" b="0" dirty="0">
              <a:solidFill>
                <a:srgbClr val="FF0000"/>
              </a:solidFill>
            </a:rPr>
            <a:t>License: ─ Class A (General Engineering) Or Class B (General Building)</a:t>
          </a:r>
          <a:endParaRPr lang="en-US" sz="2000" b="1" u="sng" dirty="0">
            <a:solidFill>
              <a:srgbClr val="FF0000"/>
            </a:solidFill>
          </a:endParaRPr>
        </a:p>
      </dgm:t>
    </dgm:pt>
    <dgm:pt modelId="{292CC91A-BCDB-4B45-AF09-746740EF1792}" type="parTrans" cxnId="{B99A0014-37E5-40D5-8750-A7922E0E5E08}">
      <dgm:prSet/>
      <dgm:spPr/>
      <dgm:t>
        <a:bodyPr/>
        <a:lstStyle/>
        <a:p>
          <a:endParaRPr lang="en-US"/>
        </a:p>
      </dgm:t>
    </dgm:pt>
    <dgm:pt modelId="{3EF11C57-6123-4068-B925-63F2A83FBDDE}" type="sibTrans" cxnId="{B99A0014-37E5-40D5-8750-A7922E0E5E08}">
      <dgm:prSet/>
      <dgm:spPr/>
      <dgm:t>
        <a:bodyPr/>
        <a:lstStyle/>
        <a:p>
          <a:endParaRPr lang="en-US"/>
        </a:p>
      </dgm:t>
    </dgm:pt>
    <dgm:pt modelId="{0EE9F3A3-E6EE-4F4D-8E75-58F189939F85}">
      <dgm:prSet/>
      <dgm:spPr/>
      <dgm:t>
        <a:bodyPr/>
        <a:lstStyle/>
        <a:p>
          <a:pPr marL="228600" indent="0" algn="justLow">
            <a:buNone/>
          </a:pPr>
          <a:endParaRPr lang="en-US" sz="2700" b="0" dirty="0">
            <a:solidFill>
              <a:srgbClr val="FF0000"/>
            </a:solidFill>
          </a:endParaRPr>
        </a:p>
      </dgm:t>
    </dgm:pt>
    <dgm:pt modelId="{42FA5FFA-3F92-450A-9282-D80BA4DD7BB5}" type="parTrans" cxnId="{513BF495-104F-4DD3-9F45-52231DC0DBD3}">
      <dgm:prSet/>
      <dgm:spPr/>
      <dgm:t>
        <a:bodyPr/>
        <a:lstStyle/>
        <a:p>
          <a:endParaRPr lang="en-US"/>
        </a:p>
      </dgm:t>
    </dgm:pt>
    <dgm:pt modelId="{F39832BA-F3CF-4D80-92A2-2894C1ADA2C1}" type="sibTrans" cxnId="{513BF495-104F-4DD3-9F45-52231DC0DBD3}">
      <dgm:prSet/>
      <dgm:spPr/>
      <dgm:t>
        <a:bodyPr/>
        <a:lstStyle/>
        <a:p>
          <a:endParaRPr lang="en-US"/>
        </a:p>
      </dgm:t>
    </dgm:pt>
    <dgm:pt modelId="{1957CBFB-2A2D-44C6-85C9-D6A7EFC8DD38}">
      <dgm:prSet custT="1"/>
      <dgm:spPr/>
      <dgm:t>
        <a:bodyPr/>
        <a:lstStyle/>
        <a:p>
          <a:pPr marL="228600" indent="0" algn="justLow">
            <a:buNone/>
          </a:pPr>
          <a:r>
            <a:rPr lang="en-US" sz="2000">
              <a:solidFill>
                <a:schemeClr val="tx1"/>
              </a:solidFill>
            </a:rPr>
            <a:t>A Bidder may fulfill these license requirements either by itself or in conjunction with licenses held by subcontractors of any tier.  A combination of prime contractor and subcontractor licenses is acceptable only when (a) each such subcontractor’s scope of work is identified in Bid Form #3 (regardless of the subcontractor’s tier or subcontract amount); and (b) each such subcontractor possess the identified license at the time of Bid submittal. </a:t>
          </a:r>
          <a:endParaRPr lang="en-US" sz="2000" dirty="0">
            <a:solidFill>
              <a:schemeClr val="tx1"/>
            </a:solidFill>
          </a:endParaRPr>
        </a:p>
      </dgm:t>
    </dgm:pt>
    <dgm:pt modelId="{63617AC4-2533-4BF4-AF9A-2D633EC27BAD}" type="parTrans" cxnId="{737232D7-7596-4890-B454-75BE191E35FC}">
      <dgm:prSet/>
      <dgm:spPr/>
      <dgm:t>
        <a:bodyPr/>
        <a:lstStyle/>
        <a:p>
          <a:endParaRPr lang="en-US"/>
        </a:p>
      </dgm:t>
    </dgm:pt>
    <dgm:pt modelId="{B4765F86-4C5C-4DC8-A2F0-49385A18549D}" type="sibTrans" cxnId="{737232D7-7596-4890-B454-75BE191E35FC}">
      <dgm:prSet/>
      <dgm:spPr/>
      <dgm:t>
        <a:bodyPr/>
        <a:lstStyle/>
        <a:p>
          <a:endParaRPr lang="en-US"/>
        </a:p>
      </dgm:t>
    </dgm:pt>
    <dgm:pt modelId="{9F535986-6DCD-44F5-A42F-8DFB4594957A}">
      <dgm:prSet/>
      <dgm:spPr/>
      <dgm:t>
        <a:bodyPr/>
        <a:lstStyle/>
        <a:p>
          <a:pPr marL="228600" indent="0" algn="justLow">
            <a:buNone/>
          </a:pPr>
          <a:endParaRPr lang="en-US" sz="2700" b="0" dirty="0">
            <a:solidFill>
              <a:schemeClr val="tx1"/>
            </a:solidFill>
          </a:endParaRPr>
        </a:p>
      </dgm:t>
    </dgm:pt>
    <dgm:pt modelId="{48AED303-EB7F-43AF-95E5-EF6AD6327BA1}" type="parTrans" cxnId="{14BB9E52-76D3-4976-96AB-AEE6D6025934}">
      <dgm:prSet/>
      <dgm:spPr/>
      <dgm:t>
        <a:bodyPr/>
        <a:lstStyle/>
        <a:p>
          <a:endParaRPr lang="en-US"/>
        </a:p>
      </dgm:t>
    </dgm:pt>
    <dgm:pt modelId="{281D5362-0675-4E56-B214-D2542F384BF8}" type="sibTrans" cxnId="{14BB9E52-76D3-4976-96AB-AEE6D6025934}">
      <dgm:prSet/>
      <dgm:spPr/>
      <dgm:t>
        <a:bodyPr/>
        <a:lstStyle/>
        <a:p>
          <a:endParaRPr lang="en-US"/>
        </a:p>
      </dgm:t>
    </dgm:pt>
    <dgm:pt modelId="{6CF9C3E1-D50F-499E-8998-F82FECC616DF}">
      <dgm:prSet custT="1"/>
      <dgm:spPr/>
      <dgm:t>
        <a:bodyPr/>
        <a:lstStyle/>
        <a:p>
          <a:pPr marL="228600" indent="0" algn="justLow">
            <a:buNone/>
          </a:pPr>
          <a:r>
            <a:rPr lang="en-US" sz="2000" dirty="0">
              <a:solidFill>
                <a:schemeClr val="tx1"/>
              </a:solidFill>
            </a:rPr>
            <a:t>Regardless of whether a subcontractor must be identified at the time of Bid, each subcontractor must also be properly licensed to perform its scope of work</a:t>
          </a:r>
          <a:r>
            <a:rPr lang="en-US" sz="2700" dirty="0">
              <a:solidFill>
                <a:schemeClr val="tx1"/>
              </a:solidFill>
            </a:rPr>
            <a:t>. </a:t>
          </a:r>
        </a:p>
      </dgm:t>
    </dgm:pt>
    <dgm:pt modelId="{7BD9B9E1-3BE5-48A0-823A-18FD651DF3E6}" type="parTrans" cxnId="{7D9BE426-8538-4D1F-8C20-D904226E9CC6}">
      <dgm:prSet/>
      <dgm:spPr/>
      <dgm:t>
        <a:bodyPr/>
        <a:lstStyle/>
        <a:p>
          <a:endParaRPr lang="en-US"/>
        </a:p>
      </dgm:t>
    </dgm:pt>
    <dgm:pt modelId="{A63FB5C6-BA32-45A2-B4C2-95BC58CBC8CF}" type="sibTrans" cxnId="{7D9BE426-8538-4D1F-8C20-D904226E9CC6}">
      <dgm:prSet/>
      <dgm:spPr/>
      <dgm:t>
        <a:bodyPr/>
        <a:lstStyle/>
        <a:p>
          <a:endParaRPr lang="en-US"/>
        </a:p>
      </dgm:t>
    </dgm:pt>
    <dgm:pt modelId="{40DA8174-DB31-4857-B935-9E54A8719131}">
      <dgm:prSet custT="1"/>
      <dgm:spPr/>
      <dgm:t>
        <a:bodyPr/>
        <a:lstStyle/>
        <a:p>
          <a:pPr marL="228600" indent="0" algn="justLow">
            <a:buNone/>
          </a:pPr>
          <a:r>
            <a:rPr lang="en-US" sz="2000" b="0" dirty="0">
              <a:solidFill>
                <a:srgbClr val="FF0000"/>
              </a:solidFill>
            </a:rPr>
            <a:t>Or the combination of the following:</a:t>
          </a:r>
        </a:p>
      </dgm:t>
    </dgm:pt>
    <dgm:pt modelId="{5541E692-0999-4C8E-ACCA-133E4336C9D0}" type="parTrans" cxnId="{AC258C31-2D84-496F-B26E-2169C1BC3ABF}">
      <dgm:prSet/>
      <dgm:spPr/>
      <dgm:t>
        <a:bodyPr/>
        <a:lstStyle/>
        <a:p>
          <a:endParaRPr lang="en-US"/>
        </a:p>
      </dgm:t>
    </dgm:pt>
    <dgm:pt modelId="{D175B6C0-DA29-4076-A9AB-162B30491905}" type="sibTrans" cxnId="{AC258C31-2D84-496F-B26E-2169C1BC3ABF}">
      <dgm:prSet/>
      <dgm:spPr/>
      <dgm:t>
        <a:bodyPr/>
        <a:lstStyle/>
        <a:p>
          <a:endParaRPr lang="en-US"/>
        </a:p>
      </dgm:t>
    </dgm:pt>
    <dgm:pt modelId="{2F837CC5-FA29-40CE-AD8F-A48416AE495E}">
      <dgm:prSet custT="1"/>
      <dgm:spPr/>
      <dgm:t>
        <a:bodyPr/>
        <a:lstStyle/>
        <a:p>
          <a:pPr marL="228600" indent="0" algn="justLow">
            <a:buNone/>
          </a:pPr>
          <a:r>
            <a:rPr lang="en-US" sz="2000" b="0" dirty="0">
              <a:solidFill>
                <a:srgbClr val="FF0000"/>
              </a:solidFill>
            </a:rPr>
            <a:t>─ C-9 (Drywall) and C33 (Painting and Decorating)</a:t>
          </a:r>
        </a:p>
      </dgm:t>
    </dgm:pt>
    <dgm:pt modelId="{527BFCFB-AD1F-4CC2-8399-8293FAD94543}" type="parTrans" cxnId="{8025115F-22D4-4E8D-8632-560A016E267C}">
      <dgm:prSet/>
      <dgm:spPr/>
      <dgm:t>
        <a:bodyPr/>
        <a:lstStyle/>
        <a:p>
          <a:endParaRPr lang="en-US"/>
        </a:p>
      </dgm:t>
    </dgm:pt>
    <dgm:pt modelId="{84B5F859-05A1-42DA-8A8B-CA26C1736865}" type="sibTrans" cxnId="{8025115F-22D4-4E8D-8632-560A016E267C}">
      <dgm:prSet/>
      <dgm:spPr/>
      <dgm:t>
        <a:bodyPr/>
        <a:lstStyle/>
        <a:p>
          <a:endParaRPr lang="en-US"/>
        </a:p>
      </dgm:t>
    </dgm:pt>
    <dgm:pt modelId="{0E88C2A7-0009-460C-83FA-392BB81864A4}" type="pres">
      <dgm:prSet presAssocID="{40EE74B8-6CF2-437B-863E-19B36053E6B2}" presName="Name0" presStyleCnt="0">
        <dgm:presLayoutVars>
          <dgm:dir/>
          <dgm:animLvl val="lvl"/>
          <dgm:resizeHandles val="exact"/>
        </dgm:presLayoutVars>
      </dgm:prSet>
      <dgm:spPr/>
    </dgm:pt>
    <dgm:pt modelId="{53E98688-2EF3-47D0-94AF-74DEFBCF1929}" type="pres">
      <dgm:prSet presAssocID="{81665D6D-7C14-47C4-BFCF-6F7A4AC5F69F}" presName="linNode" presStyleCnt="0"/>
      <dgm:spPr/>
    </dgm:pt>
    <dgm:pt modelId="{12B98239-1120-44B0-91A5-51CBC5F5A86C}" type="pres">
      <dgm:prSet presAssocID="{81665D6D-7C14-47C4-BFCF-6F7A4AC5F69F}" presName="parTx" presStyleLbl="revTx" presStyleIdx="0" presStyleCnt="1" custScaleX="65714">
        <dgm:presLayoutVars>
          <dgm:chMax val="1"/>
          <dgm:bulletEnabled val="1"/>
        </dgm:presLayoutVars>
      </dgm:prSet>
      <dgm:spPr/>
    </dgm:pt>
    <dgm:pt modelId="{84773114-A065-4666-9053-071A3E6453F0}" type="pres">
      <dgm:prSet presAssocID="{81665D6D-7C14-47C4-BFCF-6F7A4AC5F69F}" presName="bracket" presStyleLbl="parChTrans1D1" presStyleIdx="0" presStyleCnt="1"/>
      <dgm:spPr>
        <a:ln>
          <a:solidFill>
            <a:srgbClr val="075994"/>
          </a:solidFill>
        </a:ln>
      </dgm:spPr>
    </dgm:pt>
    <dgm:pt modelId="{691772DF-6D3B-46E4-B72B-D223C1C189D9}" type="pres">
      <dgm:prSet presAssocID="{81665D6D-7C14-47C4-BFCF-6F7A4AC5F69F}" presName="spH" presStyleCnt="0"/>
      <dgm:spPr/>
    </dgm:pt>
    <dgm:pt modelId="{10381985-9F6B-4055-85B3-66F2CA30949A}" type="pres">
      <dgm:prSet presAssocID="{81665D6D-7C14-47C4-BFCF-6F7A4AC5F69F}" presName="desTx" presStyleLbl="node1" presStyleIdx="0" presStyleCnt="1" custScaleX="101459">
        <dgm:presLayoutVars>
          <dgm:bulletEnabled val="1"/>
        </dgm:presLayoutVars>
      </dgm:prSet>
      <dgm:spPr/>
    </dgm:pt>
  </dgm:ptLst>
  <dgm:cxnLst>
    <dgm:cxn modelId="{DB8CB905-9312-4FB3-83A5-9C3073EDE58E}" type="presOf" srcId="{6CF9C3E1-D50F-499E-8998-F82FECC616DF}" destId="{10381985-9F6B-4055-85B3-66F2CA30949A}" srcOrd="0" destOrd="8" presId="urn:diagrams.loki3.com/BracketList"/>
    <dgm:cxn modelId="{4F11C60D-3570-4B33-865C-11E50EF4BF50}" srcId="{40EE74B8-6CF2-437B-863E-19B36053E6B2}" destId="{81665D6D-7C14-47C4-BFCF-6F7A4AC5F69F}" srcOrd="0" destOrd="0" parTransId="{9508B9C3-4CFD-41EB-B791-C24AD8EEEEA5}" sibTransId="{BF00B013-947D-46F0-B18C-3D34AAC4C06A}"/>
    <dgm:cxn modelId="{7DF9A10E-BF3E-4D11-93FC-9852500D753A}" type="presOf" srcId="{40DA8174-DB31-4857-B935-9E54A8719131}" destId="{10381985-9F6B-4055-85B3-66F2CA30949A}" srcOrd="0" destOrd="3" presId="urn:diagrams.loki3.com/BracketList"/>
    <dgm:cxn modelId="{B99A0014-37E5-40D5-8750-A7922E0E5E08}" srcId="{81665D6D-7C14-47C4-BFCF-6F7A4AC5F69F}" destId="{F94C6422-21D1-4D68-8CB9-36F61A755976}" srcOrd="2" destOrd="0" parTransId="{292CC91A-BCDB-4B45-AF09-746740EF1792}" sibTransId="{3EF11C57-6123-4068-B925-63F2A83FBDDE}"/>
    <dgm:cxn modelId="{7D9BE426-8538-4D1F-8C20-D904226E9CC6}" srcId="{81665D6D-7C14-47C4-BFCF-6F7A4AC5F69F}" destId="{6CF9C3E1-D50F-499E-8998-F82FECC616DF}" srcOrd="8" destOrd="0" parTransId="{7BD9B9E1-3BE5-48A0-823A-18FD651DF3E6}" sibTransId="{A63FB5C6-BA32-45A2-B4C2-95BC58CBC8CF}"/>
    <dgm:cxn modelId="{B115EE2A-D225-4305-B8D7-A90DB0F3B5EB}" type="presOf" srcId="{F94C6422-21D1-4D68-8CB9-36F61A755976}" destId="{10381985-9F6B-4055-85B3-66F2CA30949A}" srcOrd="0" destOrd="2" presId="urn:diagrams.loki3.com/BracketList"/>
    <dgm:cxn modelId="{E56EFD2F-92AF-443A-9BF1-444970B8F41D}" type="presOf" srcId="{1957CBFB-2A2D-44C6-85C9-D6A7EFC8DD38}" destId="{10381985-9F6B-4055-85B3-66F2CA30949A}" srcOrd="0" destOrd="6" presId="urn:diagrams.loki3.com/BracketList"/>
    <dgm:cxn modelId="{AC258C31-2D84-496F-B26E-2169C1BC3ABF}" srcId="{81665D6D-7C14-47C4-BFCF-6F7A4AC5F69F}" destId="{40DA8174-DB31-4857-B935-9E54A8719131}" srcOrd="3" destOrd="0" parTransId="{5541E692-0999-4C8E-ACCA-133E4336C9D0}" sibTransId="{D175B6C0-DA29-4076-A9AB-162B30491905}"/>
    <dgm:cxn modelId="{F2899B38-7C3F-4F79-B82B-8B1530B3397A}" srcId="{81665D6D-7C14-47C4-BFCF-6F7A4AC5F69F}" destId="{2B2D5B84-1511-47E0-A6F9-50F246021354}" srcOrd="1" destOrd="0" parTransId="{046E8277-A4C0-4B4E-93C0-A025722CD763}" sibTransId="{01AB2A6F-941D-4956-AA05-F68D4DC8FFA0}"/>
    <dgm:cxn modelId="{7E23183A-4EC1-4802-9234-E6C04A709385}" type="presOf" srcId="{48E47613-AAD8-47A7-AC15-F6A1FCBAF234}" destId="{10381985-9F6B-4055-85B3-66F2CA30949A}" srcOrd="0" destOrd="0" presId="urn:diagrams.loki3.com/BracketList"/>
    <dgm:cxn modelId="{8025115F-22D4-4E8D-8632-560A016E267C}" srcId="{81665D6D-7C14-47C4-BFCF-6F7A4AC5F69F}" destId="{2F837CC5-FA29-40CE-AD8F-A48416AE495E}" srcOrd="4" destOrd="0" parTransId="{527BFCFB-AD1F-4CC2-8399-8293FAD94543}" sibTransId="{84B5F859-05A1-42DA-8A8B-CA26C1736865}"/>
    <dgm:cxn modelId="{02896A5F-EA92-403F-8E55-AF53CE9047D7}" type="presOf" srcId="{2F837CC5-FA29-40CE-AD8F-A48416AE495E}" destId="{10381985-9F6B-4055-85B3-66F2CA30949A}" srcOrd="0" destOrd="4" presId="urn:diagrams.loki3.com/BracketList"/>
    <dgm:cxn modelId="{CBA9C063-6E26-4272-8A13-BDDB7AB213D2}" type="presOf" srcId="{81665D6D-7C14-47C4-BFCF-6F7A4AC5F69F}" destId="{12B98239-1120-44B0-91A5-51CBC5F5A86C}" srcOrd="0" destOrd="0" presId="urn:diagrams.loki3.com/BracketList"/>
    <dgm:cxn modelId="{3E1F244C-24CA-4CF1-A733-FDC6FECFE53C}" type="presOf" srcId="{40EE74B8-6CF2-437B-863E-19B36053E6B2}" destId="{0E88C2A7-0009-460C-83FA-392BB81864A4}" srcOrd="0" destOrd="0" presId="urn:diagrams.loki3.com/BracketList"/>
    <dgm:cxn modelId="{118F4C4D-64DB-4391-BE88-F64670186DEC}" type="presOf" srcId="{9F535986-6DCD-44F5-A42F-8DFB4594957A}" destId="{10381985-9F6B-4055-85B3-66F2CA30949A}" srcOrd="0" destOrd="7" presId="urn:diagrams.loki3.com/BracketList"/>
    <dgm:cxn modelId="{14BB9E52-76D3-4976-96AB-AEE6D6025934}" srcId="{81665D6D-7C14-47C4-BFCF-6F7A4AC5F69F}" destId="{9F535986-6DCD-44F5-A42F-8DFB4594957A}" srcOrd="7" destOrd="0" parTransId="{48AED303-EB7F-43AF-95E5-EF6AD6327BA1}" sibTransId="{281D5362-0675-4E56-B214-D2542F384BF8}"/>
    <dgm:cxn modelId="{513BF495-104F-4DD3-9F45-52231DC0DBD3}" srcId="{81665D6D-7C14-47C4-BFCF-6F7A4AC5F69F}" destId="{0EE9F3A3-E6EE-4F4D-8E75-58F189939F85}" srcOrd="5" destOrd="0" parTransId="{42FA5FFA-3F92-450A-9282-D80BA4DD7BB5}" sibTransId="{F39832BA-F3CF-4D80-92A2-2894C1ADA2C1}"/>
    <dgm:cxn modelId="{44213AC1-3B50-47F7-B1DA-037CB3711573}" type="presOf" srcId="{0EE9F3A3-E6EE-4F4D-8E75-58F189939F85}" destId="{10381985-9F6B-4055-85B3-66F2CA30949A}" srcOrd="0" destOrd="5" presId="urn:diagrams.loki3.com/BracketList"/>
    <dgm:cxn modelId="{737232D7-7596-4890-B454-75BE191E35FC}" srcId="{81665D6D-7C14-47C4-BFCF-6F7A4AC5F69F}" destId="{1957CBFB-2A2D-44C6-85C9-D6A7EFC8DD38}" srcOrd="6" destOrd="0" parTransId="{63617AC4-2533-4BF4-AF9A-2D633EC27BAD}" sibTransId="{B4765F86-4C5C-4DC8-A2F0-49385A18549D}"/>
    <dgm:cxn modelId="{97B337FB-E17D-407D-96FB-459BE67C629D}" srcId="{81665D6D-7C14-47C4-BFCF-6F7A4AC5F69F}" destId="{48E47613-AAD8-47A7-AC15-F6A1FCBAF234}" srcOrd="0" destOrd="0" parTransId="{8CE9B66B-638F-4A57-A485-4F126DC4BDC7}" sibTransId="{1423A26B-3A16-44F0-87ED-9F3018E58E17}"/>
    <dgm:cxn modelId="{CCA698FC-D4C0-4F63-9E7C-E962A2602B98}" type="presOf" srcId="{2B2D5B84-1511-47E0-A6F9-50F246021354}" destId="{10381985-9F6B-4055-85B3-66F2CA30949A}" srcOrd="0" destOrd="1" presId="urn:diagrams.loki3.com/BracketList"/>
    <dgm:cxn modelId="{ED0471F5-8F8F-4CB1-BF93-3BEF944427FF}" type="presParOf" srcId="{0E88C2A7-0009-460C-83FA-392BB81864A4}" destId="{53E98688-2EF3-47D0-94AF-74DEFBCF1929}" srcOrd="0" destOrd="0" presId="urn:diagrams.loki3.com/BracketList"/>
    <dgm:cxn modelId="{A30171B5-F018-4AD8-9557-2A6051E30418}" type="presParOf" srcId="{53E98688-2EF3-47D0-94AF-74DEFBCF1929}" destId="{12B98239-1120-44B0-91A5-51CBC5F5A86C}" srcOrd="0" destOrd="0" presId="urn:diagrams.loki3.com/BracketList"/>
    <dgm:cxn modelId="{13341608-45B2-49B1-B632-47F4E47A906F}" type="presParOf" srcId="{53E98688-2EF3-47D0-94AF-74DEFBCF1929}" destId="{84773114-A065-4666-9053-071A3E6453F0}" srcOrd="1" destOrd="0" presId="urn:diagrams.loki3.com/BracketList"/>
    <dgm:cxn modelId="{6D916CC1-5760-4054-BB85-AF90D02E832F}" type="presParOf" srcId="{53E98688-2EF3-47D0-94AF-74DEFBCF1929}" destId="{691772DF-6D3B-46E4-B72B-D223C1C189D9}" srcOrd="2" destOrd="0" presId="urn:diagrams.loki3.com/BracketList"/>
    <dgm:cxn modelId="{FD1D7954-26AF-4870-943F-6B0F3CC352DC}" type="presParOf" srcId="{53E98688-2EF3-47D0-94AF-74DEFBCF1929}" destId="{10381985-9F6B-4055-85B3-66F2CA30949A}"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0EE74B8-6CF2-437B-863E-19B36053E6B2}"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9F7C62CF-865F-486F-A5B1-BCE778F6CC0B}">
      <dgm:prSet custT="1"/>
      <dgm:spPr>
        <a:scene3d>
          <a:camera prst="orthographicFront"/>
          <a:lightRig rig="threePt" dir="t"/>
        </a:scene3d>
        <a:sp3d>
          <a:bevelT/>
        </a:sp3d>
      </dgm:spPr>
      <dgm:t>
        <a:bodyPr/>
        <a:lstStyle/>
        <a:p>
          <a:pPr algn="ctr" rtl="0"/>
          <a:r>
            <a:rPr lang="en-US" sz="2800" dirty="0">
              <a:solidFill>
                <a:schemeClr val="bg1"/>
              </a:solidFill>
            </a:rPr>
            <a:t>BID FORMS</a:t>
          </a:r>
          <a:endParaRPr lang="en-US" sz="2800" dirty="0">
            <a:solidFill>
              <a:schemeClr val="bg1"/>
            </a:solidFill>
            <a:effectLst>
              <a:outerShdw blurRad="38100" dist="38100" dir="2700000" algn="tl">
                <a:srgbClr val="000000">
                  <a:alpha val="43137"/>
                </a:srgbClr>
              </a:outerShdw>
            </a:effectLst>
          </a:endParaRPr>
        </a:p>
      </dgm:t>
    </dgm:pt>
    <dgm:pt modelId="{DD434C7E-1F19-4F13-8F9B-9A68A6A00109}" type="parTrans" cxnId="{202AF65A-9515-443D-A6A0-73878F1C5C18}">
      <dgm:prSet/>
      <dgm:spPr/>
      <dgm:t>
        <a:bodyPr/>
        <a:lstStyle/>
        <a:p>
          <a:pPr algn="l"/>
          <a:endParaRPr lang="en-US" sz="2800"/>
        </a:p>
      </dgm:t>
    </dgm:pt>
    <dgm:pt modelId="{9DFB97A3-0422-49A7-9A87-C4468DFE82E9}" type="sibTrans" cxnId="{202AF65A-9515-443D-A6A0-73878F1C5C18}">
      <dgm:prSet/>
      <dgm:spPr/>
      <dgm:t>
        <a:bodyPr/>
        <a:lstStyle/>
        <a:p>
          <a:pPr algn="l"/>
          <a:endParaRPr lang="en-US" sz="2800"/>
        </a:p>
      </dgm:t>
    </dgm:pt>
    <dgm:pt modelId="{EE658A8D-23C6-41CF-A41B-3416036E52B5}">
      <dgm:prSet custT="1"/>
      <dgm:spPr>
        <a:solidFill>
          <a:srgbClr val="FFC000">
            <a:lumMod val="60000"/>
            <a:lumOff val="40000"/>
            <a:alpha val="85000"/>
          </a:srgbClr>
        </a:solidFill>
        <a:ln w="12700" cap="flat" cmpd="sng" algn="ctr">
          <a:noFill/>
          <a:prstDash val="solid"/>
          <a:miter lim="800000"/>
        </a:ln>
        <a:effectLst/>
        <a:scene3d>
          <a:camera prst="orthographicFront"/>
          <a:lightRig rig="threePt" dir="t"/>
        </a:scene3d>
        <a:sp3d>
          <a:bevelT/>
        </a:sp3d>
      </dgm:spPr>
      <dgm:t>
        <a:bodyPr spcFirstLastPara="0" vert="horz" wrap="square" lIns="102870" tIns="102870" rIns="102870" bIns="102870" numCol="1" spcCol="1270" anchor="ctr" anchorCtr="0"/>
        <a:lstStyle/>
        <a:p>
          <a:pPr marL="457200" indent="-279400" algn="l">
            <a:buFont typeface="Arial" panose="020B0604020202020204" pitchFamily="34" charset="0"/>
            <a:buChar char="•"/>
            <a:tabLst>
              <a:tab pos="2286000" algn="l"/>
            </a:tabLst>
          </a:pPr>
          <a:r>
            <a:rPr lang="en-US" sz="2800" b="1" u="sng" dirty="0">
              <a:solidFill>
                <a:schemeClr val="tx1"/>
              </a:solidFill>
            </a:rPr>
            <a:t>Bid Form 4</a:t>
          </a:r>
          <a:r>
            <a:rPr lang="en-US" sz="2800" u="none" dirty="0">
              <a:solidFill>
                <a:schemeClr val="tx1"/>
              </a:solidFill>
            </a:rPr>
            <a:t>:	Listing of SBE Contractor or Subcontractors</a:t>
          </a:r>
        </a:p>
      </dgm:t>
    </dgm:pt>
    <dgm:pt modelId="{E21E9418-4A6C-4C1A-8B38-2D712DF57438}" type="sibTrans" cxnId="{B929BE37-2B10-447B-AD63-6211A82040C5}">
      <dgm:prSet/>
      <dgm:spPr/>
      <dgm:t>
        <a:bodyPr/>
        <a:lstStyle/>
        <a:p>
          <a:pPr algn="l"/>
          <a:endParaRPr lang="en-US" sz="2800"/>
        </a:p>
      </dgm:t>
    </dgm:pt>
    <dgm:pt modelId="{ACFDF7E0-3CE1-4353-9D54-2B1F9D66F35F}" type="parTrans" cxnId="{B929BE37-2B10-447B-AD63-6211A82040C5}">
      <dgm:prSet/>
      <dgm:spPr/>
      <dgm:t>
        <a:bodyPr/>
        <a:lstStyle/>
        <a:p>
          <a:pPr algn="l"/>
          <a:endParaRPr lang="en-US" sz="2800"/>
        </a:p>
      </dgm:t>
    </dgm:pt>
    <dgm:pt modelId="{10CC81DC-686A-4FD7-AFE9-DBD2D6669011}">
      <dgm:prSet custT="1"/>
      <dgm:spPr>
        <a:solidFill>
          <a:srgbClr val="FFC000">
            <a:lumMod val="60000"/>
            <a:lumOff val="40000"/>
            <a:alpha val="85000"/>
          </a:srgbClr>
        </a:solidFill>
        <a:ln w="12700" cap="flat" cmpd="sng" algn="ctr">
          <a:noFill/>
          <a:prstDash val="solid"/>
          <a:miter lim="800000"/>
        </a:ln>
        <a:effectLst/>
        <a:scene3d>
          <a:camera prst="orthographicFront"/>
          <a:lightRig rig="threePt" dir="t"/>
        </a:scene3d>
        <a:sp3d>
          <a:bevelT/>
        </a:sp3d>
      </dgm:spPr>
      <dgm:t>
        <a:bodyPr spcFirstLastPara="0" vert="horz" wrap="square" lIns="102870" tIns="102870" rIns="102870" bIns="102870" numCol="1" spcCol="1270" anchor="ctr" anchorCtr="0"/>
        <a:lstStyle/>
        <a:p>
          <a:pPr marL="457200" indent="-279400" algn="l">
            <a:buFont typeface="Arial" panose="020B0604020202020204" pitchFamily="34" charset="0"/>
            <a:buChar char="•"/>
            <a:tabLst>
              <a:tab pos="2286000" algn="l"/>
            </a:tabLst>
          </a:pPr>
          <a:r>
            <a:rPr lang="en-US" sz="2800" b="1" u="sng" dirty="0">
              <a:solidFill>
                <a:schemeClr val="tx1"/>
              </a:solidFill>
            </a:rPr>
            <a:t>Bid Form 3</a:t>
          </a:r>
          <a:r>
            <a:rPr lang="en-US" sz="2800" dirty="0">
              <a:solidFill>
                <a:schemeClr val="tx1"/>
              </a:solidFill>
            </a:rPr>
            <a:t>:	Designation of Subcontractors</a:t>
          </a:r>
        </a:p>
      </dgm:t>
    </dgm:pt>
    <dgm:pt modelId="{069C947F-64D8-465C-B323-89D0A46532B4}" type="sibTrans" cxnId="{8EBC7DE8-78CF-4F08-A73B-85D98998EE41}">
      <dgm:prSet/>
      <dgm:spPr/>
      <dgm:t>
        <a:bodyPr/>
        <a:lstStyle/>
        <a:p>
          <a:pPr algn="l"/>
          <a:endParaRPr lang="en-US" sz="2800"/>
        </a:p>
      </dgm:t>
    </dgm:pt>
    <dgm:pt modelId="{620BD39B-E8D2-4F16-A8A7-6449E56FAD8A}" type="parTrans" cxnId="{8EBC7DE8-78CF-4F08-A73B-85D98998EE41}">
      <dgm:prSet/>
      <dgm:spPr/>
      <dgm:t>
        <a:bodyPr/>
        <a:lstStyle/>
        <a:p>
          <a:pPr algn="l"/>
          <a:endParaRPr lang="en-US" sz="2800"/>
        </a:p>
      </dgm:t>
    </dgm:pt>
    <dgm:pt modelId="{43FD93C1-2C86-40BF-A0DF-9A45EB0B3D3F}">
      <dgm:prSet custT="1"/>
      <dgm:spPr>
        <a:solidFill>
          <a:srgbClr val="FFC000">
            <a:lumMod val="60000"/>
            <a:lumOff val="40000"/>
            <a:alpha val="85000"/>
          </a:srgbClr>
        </a:solidFill>
        <a:ln w="12700" cap="flat" cmpd="sng" algn="ctr">
          <a:noFill/>
          <a:prstDash val="solid"/>
          <a:miter lim="800000"/>
        </a:ln>
        <a:effectLst/>
        <a:scene3d>
          <a:camera prst="orthographicFront"/>
          <a:lightRig rig="threePt" dir="t"/>
        </a:scene3d>
        <a:sp3d>
          <a:bevelT/>
        </a:sp3d>
      </dgm:spPr>
      <dgm:t>
        <a:bodyPr spcFirstLastPara="0" vert="horz" wrap="square" lIns="102870" tIns="102870" rIns="102870" bIns="102870" numCol="1" spcCol="1270" anchor="ctr" anchorCtr="0"/>
        <a:lstStyle/>
        <a:p>
          <a:pPr marL="457200" indent="-279400" algn="l">
            <a:buFont typeface="Arial" panose="020B0604020202020204" pitchFamily="34" charset="0"/>
            <a:buChar char="•"/>
            <a:tabLst>
              <a:tab pos="2286000" algn="l"/>
            </a:tabLst>
          </a:pPr>
          <a:r>
            <a:rPr lang="en-US" sz="2800" b="1" u="sng" dirty="0">
              <a:solidFill>
                <a:schemeClr val="tx1"/>
              </a:solidFill>
            </a:rPr>
            <a:t>Bid Form 1</a:t>
          </a:r>
          <a:r>
            <a:rPr lang="en-US" sz="2800" dirty="0">
              <a:solidFill>
                <a:schemeClr val="tx1"/>
              </a:solidFill>
            </a:rPr>
            <a:t>:	Schedule of Quantities and Prices, Contractor Information</a:t>
          </a:r>
          <a:endParaRPr lang="en-US" sz="2800" dirty="0">
            <a:solidFill>
              <a:srgbClr val="FF0000"/>
            </a:solidFill>
          </a:endParaRPr>
        </a:p>
      </dgm:t>
    </dgm:pt>
    <dgm:pt modelId="{43F526C9-CE17-4B7F-8230-7D7A0E22FC5A}" type="sibTrans" cxnId="{3B7BB837-1D18-4981-AC66-CF58791FFE64}">
      <dgm:prSet/>
      <dgm:spPr/>
      <dgm:t>
        <a:bodyPr/>
        <a:lstStyle/>
        <a:p>
          <a:pPr algn="l"/>
          <a:endParaRPr lang="en-US" sz="2800"/>
        </a:p>
      </dgm:t>
    </dgm:pt>
    <dgm:pt modelId="{E4E184D8-8EDE-49CA-987F-A60F516F76F2}" type="parTrans" cxnId="{3B7BB837-1D18-4981-AC66-CF58791FFE64}">
      <dgm:prSet/>
      <dgm:spPr/>
      <dgm:t>
        <a:bodyPr/>
        <a:lstStyle/>
        <a:p>
          <a:pPr algn="l"/>
          <a:endParaRPr lang="en-US" sz="2800"/>
        </a:p>
      </dgm:t>
    </dgm:pt>
    <dgm:pt modelId="{591D5F27-A850-4BF5-8789-D5C991C4DA2D}">
      <dgm:prSet custT="1"/>
      <dgm:spPr>
        <a:solidFill>
          <a:srgbClr val="FFC000">
            <a:lumMod val="60000"/>
            <a:lumOff val="40000"/>
            <a:alpha val="85000"/>
          </a:srgbClr>
        </a:solidFill>
        <a:ln w="12700" cap="flat" cmpd="sng" algn="ctr">
          <a:noFill/>
          <a:prstDash val="solid"/>
          <a:miter lim="800000"/>
        </a:ln>
        <a:effectLst/>
        <a:scene3d>
          <a:camera prst="orthographicFront"/>
          <a:lightRig rig="threePt" dir="t"/>
        </a:scene3d>
        <a:sp3d>
          <a:bevelT/>
        </a:sp3d>
      </dgm:spPr>
      <dgm:t>
        <a:bodyPr spcFirstLastPara="0" vert="horz" wrap="square" lIns="102870" tIns="102870" rIns="102870" bIns="102870" numCol="1" spcCol="1270" anchor="ctr" anchorCtr="0"/>
        <a:lstStyle/>
        <a:p>
          <a:pPr marL="457200" indent="-279400" algn="l">
            <a:buFont typeface="Arial" panose="020B0604020202020204" pitchFamily="34" charset="0"/>
            <a:buChar char="•"/>
            <a:tabLst>
              <a:tab pos="2286000" algn="l"/>
            </a:tabLst>
          </a:pPr>
          <a:r>
            <a:rPr lang="en-US" sz="2800" b="1" u="sng" dirty="0">
              <a:solidFill>
                <a:schemeClr val="tx1"/>
              </a:solidFill>
            </a:rPr>
            <a:t>Bid Form 5</a:t>
          </a:r>
          <a:r>
            <a:rPr lang="en-US" sz="2800" b="1" u="none" dirty="0">
              <a:solidFill>
                <a:srgbClr val="FF0000"/>
              </a:solidFill>
            </a:rPr>
            <a:t>*</a:t>
          </a:r>
          <a:r>
            <a:rPr lang="en-US" sz="2800" u="none" dirty="0">
              <a:solidFill>
                <a:schemeClr val="tx1"/>
              </a:solidFill>
            </a:rPr>
            <a:t>:Supplemental Contractor and Subcontractor Information</a:t>
          </a:r>
        </a:p>
      </dgm:t>
    </dgm:pt>
    <dgm:pt modelId="{8AE73887-B3C9-4E1F-8B02-4F0AA79480F9}" type="parTrans" cxnId="{2CC305EB-637A-4318-9837-6CA4174BB411}">
      <dgm:prSet/>
      <dgm:spPr/>
      <dgm:t>
        <a:bodyPr/>
        <a:lstStyle/>
        <a:p>
          <a:pPr algn="l"/>
          <a:endParaRPr lang="en-US" sz="2800"/>
        </a:p>
      </dgm:t>
    </dgm:pt>
    <dgm:pt modelId="{3468707C-4F6C-4963-82E2-4DFC7D9D7F5D}" type="sibTrans" cxnId="{2CC305EB-637A-4318-9837-6CA4174BB411}">
      <dgm:prSet/>
      <dgm:spPr/>
      <dgm:t>
        <a:bodyPr/>
        <a:lstStyle/>
        <a:p>
          <a:pPr algn="l"/>
          <a:endParaRPr lang="en-US" sz="2800"/>
        </a:p>
      </dgm:t>
    </dgm:pt>
    <dgm:pt modelId="{8394F12E-4908-4090-AAEF-27D120B1287B}">
      <dgm:prSet custT="1"/>
      <dgm:spPr>
        <a:solidFill>
          <a:srgbClr val="FFC000">
            <a:lumMod val="60000"/>
            <a:lumOff val="40000"/>
            <a:alpha val="85000"/>
          </a:srgbClr>
        </a:solidFill>
        <a:ln w="12700" cap="flat" cmpd="sng" algn="ctr">
          <a:noFill/>
          <a:prstDash val="solid"/>
          <a:miter lim="800000"/>
        </a:ln>
        <a:effectLst/>
        <a:scene3d>
          <a:camera prst="orthographicFront"/>
          <a:lightRig rig="threePt" dir="t"/>
        </a:scene3d>
        <a:sp3d>
          <a:bevelT/>
        </a:sp3d>
      </dgm:spPr>
      <dgm:t>
        <a:bodyPr spcFirstLastPara="0" vert="horz" wrap="square" lIns="102870" tIns="102870" rIns="102870" bIns="102870" numCol="1" spcCol="1270" anchor="ctr" anchorCtr="0"/>
        <a:lstStyle/>
        <a:p>
          <a:pPr marL="457200" indent="-279400" algn="l">
            <a:buFont typeface="Arial" panose="020B0604020202020204" pitchFamily="34" charset="0"/>
            <a:buChar char="•"/>
            <a:tabLst>
              <a:tab pos="2286000" algn="l"/>
            </a:tabLst>
          </a:pPr>
          <a:r>
            <a:rPr lang="en-US" sz="2800" b="1" u="sng" dirty="0">
              <a:solidFill>
                <a:schemeClr val="tx1"/>
              </a:solidFill>
            </a:rPr>
            <a:t>Bid Form 2</a:t>
          </a:r>
          <a:r>
            <a:rPr lang="en-US" sz="2800" dirty="0">
              <a:solidFill>
                <a:schemeClr val="tx1"/>
              </a:solidFill>
            </a:rPr>
            <a:t>: Bidder’s Bond </a:t>
          </a:r>
          <a:r>
            <a:rPr lang="en-US" sz="2800" dirty="0">
              <a:solidFill>
                <a:srgbClr val="FF0000"/>
              </a:solidFill>
            </a:rPr>
            <a:t>(Form must be acknowledged by a Notary)</a:t>
          </a:r>
        </a:p>
      </dgm:t>
    </dgm:pt>
    <dgm:pt modelId="{0AC8631A-70E3-403F-9EEC-6776C35CB92D}" type="parTrans" cxnId="{F3E82755-FCAD-448B-94FF-0856AC2BE2B9}">
      <dgm:prSet/>
      <dgm:spPr/>
      <dgm:t>
        <a:bodyPr/>
        <a:lstStyle/>
        <a:p>
          <a:endParaRPr lang="en-US" sz="2800"/>
        </a:p>
      </dgm:t>
    </dgm:pt>
    <dgm:pt modelId="{1566EFE1-F305-4180-A6D8-EF30F32D3837}" type="sibTrans" cxnId="{F3E82755-FCAD-448B-94FF-0856AC2BE2B9}">
      <dgm:prSet/>
      <dgm:spPr/>
      <dgm:t>
        <a:bodyPr/>
        <a:lstStyle/>
        <a:p>
          <a:endParaRPr lang="en-US" sz="2800"/>
        </a:p>
      </dgm:t>
    </dgm:pt>
    <dgm:pt modelId="{7A874D7D-987C-4B43-B207-20C5583F6AA2}">
      <dgm:prSet custT="1"/>
      <dgm:spPr>
        <a:solidFill>
          <a:srgbClr val="FFC000">
            <a:lumMod val="60000"/>
            <a:lumOff val="40000"/>
            <a:alpha val="85000"/>
          </a:srgbClr>
        </a:solidFill>
        <a:ln w="12700" cap="flat" cmpd="sng" algn="ctr">
          <a:noFill/>
          <a:prstDash val="solid"/>
          <a:miter lim="800000"/>
        </a:ln>
        <a:effectLst/>
        <a:scene3d>
          <a:camera prst="orthographicFront"/>
          <a:lightRig rig="threePt" dir="t"/>
        </a:scene3d>
        <a:sp3d>
          <a:bevelT/>
        </a:sp3d>
      </dgm:spPr>
      <dgm:t>
        <a:bodyPr spcFirstLastPara="0" vert="horz" wrap="square" lIns="102870" tIns="102870" rIns="102870" bIns="102870" numCol="1" spcCol="1270" anchor="ctr" anchorCtr="0"/>
        <a:lstStyle/>
        <a:p>
          <a:pPr marL="457200" indent="-279400" algn="l">
            <a:buFont typeface="Arial" panose="020B0604020202020204" pitchFamily="34" charset="0"/>
            <a:buChar char="•"/>
            <a:tabLst>
              <a:tab pos="2286000" algn="l"/>
            </a:tabLst>
          </a:pPr>
          <a:r>
            <a:rPr lang="en-US" sz="2800" b="1" u="sng" dirty="0">
              <a:solidFill>
                <a:schemeClr val="tx1"/>
              </a:solidFill>
            </a:rPr>
            <a:t>Bid Form 8</a:t>
          </a:r>
          <a:r>
            <a:rPr lang="en-US" sz="2800" u="none" dirty="0">
              <a:solidFill>
                <a:schemeClr val="tx1"/>
              </a:solidFill>
            </a:rPr>
            <a:t>: Non-Collusion Declaration</a:t>
          </a:r>
        </a:p>
      </dgm:t>
    </dgm:pt>
    <dgm:pt modelId="{AB9B65B4-5532-42A9-954E-2DD444B97DAA}" type="parTrans" cxnId="{FB0785D1-5499-495B-81D9-7934F7BB7407}">
      <dgm:prSet/>
      <dgm:spPr/>
      <dgm:t>
        <a:bodyPr/>
        <a:lstStyle/>
        <a:p>
          <a:endParaRPr lang="en-US" sz="2800"/>
        </a:p>
      </dgm:t>
    </dgm:pt>
    <dgm:pt modelId="{F7A3FD4D-217A-4AF8-A783-303EE6D3B9EF}" type="sibTrans" cxnId="{FB0785D1-5499-495B-81D9-7934F7BB7407}">
      <dgm:prSet/>
      <dgm:spPr/>
      <dgm:t>
        <a:bodyPr/>
        <a:lstStyle/>
        <a:p>
          <a:endParaRPr lang="en-US" sz="2800"/>
        </a:p>
      </dgm:t>
    </dgm:pt>
    <dgm:pt modelId="{9604F556-1C55-4753-AD7E-43F2758078C5}">
      <dgm:prSet custT="1"/>
      <dgm:spPr/>
      <dgm:t>
        <a:bodyPr/>
        <a:lstStyle/>
        <a:p>
          <a:pPr marL="457200" indent="-279400" algn="l">
            <a:buFont typeface="Arial" panose="020B0604020202020204" pitchFamily="34" charset="0"/>
            <a:buChar char="•"/>
            <a:tabLst>
              <a:tab pos="2286000" algn="l"/>
            </a:tabLst>
          </a:pPr>
          <a:r>
            <a:rPr lang="en-US" sz="2800" b="1" u="sng" dirty="0">
              <a:solidFill>
                <a:schemeClr val="tx1"/>
              </a:solidFill>
            </a:rPr>
            <a:t>Bid Form 9</a:t>
          </a:r>
          <a:r>
            <a:rPr lang="en-US" sz="2800" u="none" dirty="0">
              <a:solidFill>
                <a:schemeClr val="tx1"/>
              </a:solidFill>
            </a:rPr>
            <a:t>: Public Contract Code Statements</a:t>
          </a:r>
        </a:p>
      </dgm:t>
    </dgm:pt>
    <dgm:pt modelId="{8E855190-9574-4F04-A0F0-D488AD829AB7}" type="parTrans" cxnId="{28110851-1D05-42F4-A931-57E076BC5C3A}">
      <dgm:prSet/>
      <dgm:spPr/>
      <dgm:t>
        <a:bodyPr/>
        <a:lstStyle/>
        <a:p>
          <a:endParaRPr lang="en-US" sz="2800"/>
        </a:p>
      </dgm:t>
    </dgm:pt>
    <dgm:pt modelId="{222B79D9-36CA-4F67-9AFD-17E85B64411D}" type="sibTrans" cxnId="{28110851-1D05-42F4-A931-57E076BC5C3A}">
      <dgm:prSet/>
      <dgm:spPr/>
      <dgm:t>
        <a:bodyPr/>
        <a:lstStyle/>
        <a:p>
          <a:endParaRPr lang="en-US" sz="2800"/>
        </a:p>
      </dgm:t>
    </dgm:pt>
    <dgm:pt modelId="{40BD6E96-88B9-47FC-A9C3-979387F1AF9F}">
      <dgm:prSet custT="1"/>
      <dgm:spPr/>
      <dgm:t>
        <a:bodyPr/>
        <a:lstStyle/>
        <a:p>
          <a:pPr marL="457200" indent="-279400" algn="l">
            <a:buFont typeface="Arial" panose="020B0604020202020204" pitchFamily="34" charset="0"/>
            <a:buChar char="•"/>
          </a:pPr>
          <a:r>
            <a:rPr lang="en-US" sz="2800" b="1" u="sng" dirty="0">
              <a:solidFill>
                <a:schemeClr val="tx1"/>
              </a:solidFill>
            </a:rPr>
            <a:t>Bid Form 10</a:t>
          </a:r>
          <a:r>
            <a:rPr lang="en-US" sz="2800" b="0" u="none" dirty="0">
              <a:solidFill>
                <a:schemeClr val="tx1"/>
              </a:solidFill>
            </a:rPr>
            <a:t>:	References and Previous Experiences</a:t>
          </a:r>
          <a:endParaRPr lang="en-US" sz="2800" u="none" dirty="0">
            <a:solidFill>
              <a:schemeClr val="tx1"/>
            </a:solidFill>
          </a:endParaRPr>
        </a:p>
      </dgm:t>
    </dgm:pt>
    <dgm:pt modelId="{8BEC3581-31D0-4BD8-9638-E65DE1BC16AD}" type="parTrans" cxnId="{CE3412B3-D32E-4FE1-BF61-EF3DD22990F3}">
      <dgm:prSet/>
      <dgm:spPr/>
    </dgm:pt>
    <dgm:pt modelId="{2D08053D-624A-4C31-B0BB-42D122739BDD}" type="sibTrans" cxnId="{CE3412B3-D32E-4FE1-BF61-EF3DD22990F3}">
      <dgm:prSet/>
      <dgm:spPr/>
    </dgm:pt>
    <dgm:pt modelId="{25D50393-F554-4B95-B26C-FCD277513EBD}">
      <dgm:prSet custT="1"/>
      <dgm:spPr>
        <a:solidFill>
          <a:srgbClr val="FFC000">
            <a:lumMod val="60000"/>
            <a:lumOff val="40000"/>
            <a:alpha val="85000"/>
          </a:srgbClr>
        </a:solidFill>
        <a:ln w="12700" cap="flat" cmpd="sng" algn="ctr">
          <a:noFill/>
          <a:prstDash val="solid"/>
          <a:miter lim="800000"/>
        </a:ln>
        <a:effectLst/>
        <a:scene3d>
          <a:camera prst="orthographicFront"/>
          <a:lightRig rig="threePt" dir="t"/>
        </a:scene3d>
        <a:sp3d>
          <a:bevelT/>
        </a:sp3d>
      </dgm:spPr>
      <dgm:t>
        <a:bodyPr/>
        <a:lstStyle/>
        <a:p>
          <a:pPr marL="457200" indent="-279400" algn="l">
            <a:buFont typeface="Arial" panose="020B0604020202020204" pitchFamily="34" charset="0"/>
            <a:buChar char="•"/>
          </a:pPr>
          <a:r>
            <a:rPr lang="en-US" sz="2800" b="1" u="sng" dirty="0">
              <a:solidFill>
                <a:prstClr val="black"/>
              </a:solidFill>
              <a:latin typeface="Calibri" panose="020F0502020204030204"/>
              <a:ea typeface="+mn-ea"/>
              <a:cs typeface="+mn-cs"/>
            </a:rPr>
            <a:t>Bid Form 6</a:t>
          </a:r>
          <a:r>
            <a:rPr lang="en-US" sz="2800" b="0" u="none" dirty="0">
              <a:solidFill>
                <a:prstClr val="black"/>
              </a:solidFill>
              <a:latin typeface="Calibri" panose="020F0502020204030204"/>
              <a:ea typeface="+mn-ea"/>
              <a:cs typeface="+mn-cs"/>
            </a:rPr>
            <a:t>:   </a:t>
          </a:r>
          <a:r>
            <a:rPr lang="en-US" sz="2800" u="none" dirty="0">
              <a:solidFill>
                <a:prstClr val="black"/>
              </a:solidFill>
              <a:latin typeface="Calibri" panose="020F0502020204030204"/>
              <a:ea typeface="+mn-ea"/>
              <a:cs typeface="+mn-cs"/>
            </a:rPr>
            <a:t>Litigation Disclosure</a:t>
          </a:r>
          <a:endParaRPr lang="en-US" sz="2800" u="none" dirty="0">
            <a:solidFill>
              <a:schemeClr val="tx1"/>
            </a:solidFill>
          </a:endParaRPr>
        </a:p>
      </dgm:t>
    </dgm:pt>
    <dgm:pt modelId="{3C350E8A-D719-41A0-B8F2-A474F190F6C5}" type="parTrans" cxnId="{1A2AEEEC-3327-4EB4-96DD-12DDBA872748}">
      <dgm:prSet/>
      <dgm:spPr/>
    </dgm:pt>
    <dgm:pt modelId="{D60DF272-7603-40FB-9EE6-F5DD7441FB79}" type="sibTrans" cxnId="{1A2AEEEC-3327-4EB4-96DD-12DDBA872748}">
      <dgm:prSet/>
      <dgm:spPr/>
    </dgm:pt>
    <dgm:pt modelId="{29B061FC-5521-4680-BF79-ADAAD264304B}">
      <dgm:prSet custT="1"/>
      <dgm:spPr/>
      <dgm:t>
        <a:bodyPr/>
        <a:lstStyle/>
        <a:p>
          <a:pPr marL="457200" indent="-279400" algn="l">
            <a:buFont typeface="Arial" panose="020B0604020202020204" pitchFamily="34" charset="0"/>
            <a:buChar char="•"/>
            <a:tabLst>
              <a:tab pos="2286000" algn="l"/>
            </a:tabLst>
          </a:pPr>
          <a:r>
            <a:rPr lang="en-US" sz="2800" b="1" u="sng" dirty="0">
              <a:solidFill>
                <a:prstClr val="black"/>
              </a:solidFill>
              <a:latin typeface="Calibri" panose="020F0502020204030204"/>
              <a:ea typeface="+mn-ea"/>
              <a:cs typeface="+mn-cs"/>
            </a:rPr>
            <a:t>Bid Form 7</a:t>
          </a:r>
          <a:r>
            <a:rPr lang="en-US" sz="2800" b="0" u="none" dirty="0">
              <a:solidFill>
                <a:prstClr val="black"/>
              </a:solidFill>
              <a:latin typeface="Calibri" panose="020F0502020204030204"/>
              <a:ea typeface="+mn-ea"/>
              <a:cs typeface="+mn-cs"/>
            </a:rPr>
            <a:t>:</a:t>
          </a:r>
          <a:r>
            <a:rPr lang="en-US" sz="3600" dirty="0"/>
            <a:t>	</a:t>
          </a:r>
          <a:r>
            <a:rPr lang="en-US" sz="2700" u="none" dirty="0">
              <a:solidFill>
                <a:prstClr val="black"/>
              </a:solidFill>
              <a:latin typeface="Calibri" panose="020F0502020204030204"/>
              <a:ea typeface="+mn-ea"/>
              <a:cs typeface="+mn-cs"/>
            </a:rPr>
            <a:t>Certificate of Bidder-Occupational Safety &amp; Health</a:t>
          </a:r>
        </a:p>
      </dgm:t>
    </dgm:pt>
    <dgm:pt modelId="{F90B59E6-512F-4EB0-8D4D-976488A022BA}" type="parTrans" cxnId="{F580D0B2-34D9-439A-898C-4E59FD716548}">
      <dgm:prSet/>
      <dgm:spPr/>
      <dgm:t>
        <a:bodyPr/>
        <a:lstStyle/>
        <a:p>
          <a:endParaRPr lang="en-US"/>
        </a:p>
      </dgm:t>
    </dgm:pt>
    <dgm:pt modelId="{A4540C72-9370-485D-B60E-E004E00BEBB9}" type="sibTrans" cxnId="{F580D0B2-34D9-439A-898C-4E59FD716548}">
      <dgm:prSet/>
      <dgm:spPr/>
      <dgm:t>
        <a:bodyPr/>
        <a:lstStyle/>
        <a:p>
          <a:endParaRPr lang="en-US"/>
        </a:p>
      </dgm:t>
    </dgm:pt>
    <dgm:pt modelId="{0E88C2A7-0009-460C-83FA-392BB81864A4}" type="pres">
      <dgm:prSet presAssocID="{40EE74B8-6CF2-437B-863E-19B36053E6B2}" presName="Name0" presStyleCnt="0">
        <dgm:presLayoutVars>
          <dgm:dir/>
          <dgm:animLvl val="lvl"/>
          <dgm:resizeHandles val="exact"/>
        </dgm:presLayoutVars>
      </dgm:prSet>
      <dgm:spPr/>
    </dgm:pt>
    <dgm:pt modelId="{4FDE63C9-D333-4F6D-ACE4-766DFE4AF42A}" type="pres">
      <dgm:prSet presAssocID="{9F7C62CF-865F-486F-A5B1-BCE778F6CC0B}" presName="linNode" presStyleCnt="0"/>
      <dgm:spPr>
        <a:scene3d>
          <a:camera prst="orthographicFront"/>
          <a:lightRig rig="threePt" dir="t"/>
        </a:scene3d>
        <a:sp3d>
          <a:bevelT/>
        </a:sp3d>
      </dgm:spPr>
    </dgm:pt>
    <dgm:pt modelId="{FE24945C-AF4A-48E2-80B3-A3A358E4AE3A}" type="pres">
      <dgm:prSet presAssocID="{9F7C62CF-865F-486F-A5B1-BCE778F6CC0B}" presName="parTx" presStyleLbl="revTx" presStyleIdx="0" presStyleCnt="1" custScaleX="78065" custScaleY="361081" custLinFactNeighborX="44630" custLinFactNeighborY="9943">
        <dgm:presLayoutVars>
          <dgm:chMax val="1"/>
          <dgm:bulletEnabled val="1"/>
        </dgm:presLayoutVars>
      </dgm:prSet>
      <dgm:spPr/>
    </dgm:pt>
    <dgm:pt modelId="{7998F90B-8312-4B44-93E3-B455EDB188E1}" type="pres">
      <dgm:prSet presAssocID="{9F7C62CF-865F-486F-A5B1-BCE778F6CC0B}" presName="bracket" presStyleLbl="parChTrans1D1" presStyleIdx="0" presStyleCnt="1" custScaleY="106553" custLinFactNeighborX="-56903"/>
      <dgm:spPr>
        <a:ln>
          <a:solidFill>
            <a:srgbClr val="075994"/>
          </a:solidFill>
        </a:ln>
      </dgm:spPr>
    </dgm:pt>
    <dgm:pt modelId="{9B22C27B-9E7F-4B0E-842F-87EF15236334}" type="pres">
      <dgm:prSet presAssocID="{9F7C62CF-865F-486F-A5B1-BCE778F6CC0B}" presName="spH" presStyleCnt="0"/>
      <dgm:spPr>
        <a:scene3d>
          <a:camera prst="orthographicFront"/>
          <a:lightRig rig="threePt" dir="t"/>
        </a:scene3d>
        <a:sp3d>
          <a:bevelT/>
        </a:sp3d>
      </dgm:spPr>
    </dgm:pt>
    <dgm:pt modelId="{6B8FF2BF-A383-4B4B-B0F7-6227B0769928}" type="pres">
      <dgm:prSet presAssocID="{9F7C62CF-865F-486F-A5B1-BCE778F6CC0B}" presName="desTx" presStyleLbl="node1" presStyleIdx="0" presStyleCnt="1" custScaleX="167937" custScaleY="108691" custLinFactNeighborX="43950" custLinFactNeighborY="-103">
        <dgm:presLayoutVars>
          <dgm:bulletEnabled val="1"/>
        </dgm:presLayoutVars>
      </dgm:prSet>
      <dgm:spPr>
        <a:xfrm>
          <a:off x="2018070" y="0"/>
          <a:ext cx="9164406" cy="6577105"/>
        </a:xfrm>
        <a:prstGeom prst="rect">
          <a:avLst/>
        </a:prstGeom>
      </dgm:spPr>
    </dgm:pt>
  </dgm:ptLst>
  <dgm:cxnLst>
    <dgm:cxn modelId="{55187D00-CCD6-45D2-AC33-A293B82AE08C}" type="presOf" srcId="{591D5F27-A850-4BF5-8789-D5C991C4DA2D}" destId="{6B8FF2BF-A383-4B4B-B0F7-6227B0769928}" srcOrd="0" destOrd="4" presId="urn:diagrams.loki3.com/BracketList"/>
    <dgm:cxn modelId="{C4029409-AD9F-4783-9E0D-0A5A99FA06BC}" type="presOf" srcId="{7A874D7D-987C-4B43-B207-20C5583F6AA2}" destId="{6B8FF2BF-A383-4B4B-B0F7-6227B0769928}" srcOrd="0" destOrd="7" presId="urn:diagrams.loki3.com/BracketList"/>
    <dgm:cxn modelId="{B6AB8914-BBDC-4DA7-B21E-41C08DF541B6}" type="presOf" srcId="{9604F556-1C55-4753-AD7E-43F2758078C5}" destId="{6B8FF2BF-A383-4B4B-B0F7-6227B0769928}" srcOrd="0" destOrd="8" presId="urn:diagrams.loki3.com/BracketList"/>
    <dgm:cxn modelId="{3EF4FC21-22C8-4B1E-A286-B54CF1BBDE55}" type="presOf" srcId="{40EE74B8-6CF2-437B-863E-19B36053E6B2}" destId="{0E88C2A7-0009-460C-83FA-392BB81864A4}" srcOrd="0" destOrd="0" presId="urn:diagrams.loki3.com/BracketList"/>
    <dgm:cxn modelId="{3B7BB837-1D18-4981-AC66-CF58791FFE64}" srcId="{9F7C62CF-865F-486F-A5B1-BCE778F6CC0B}" destId="{43FD93C1-2C86-40BF-A0DF-9A45EB0B3D3F}" srcOrd="0" destOrd="0" parTransId="{E4E184D8-8EDE-49CA-987F-A60F516F76F2}" sibTransId="{43F526C9-CE17-4B7F-8230-7D7A0E22FC5A}"/>
    <dgm:cxn modelId="{B929BE37-2B10-447B-AD63-6211A82040C5}" srcId="{9F7C62CF-865F-486F-A5B1-BCE778F6CC0B}" destId="{EE658A8D-23C6-41CF-A41B-3416036E52B5}" srcOrd="3" destOrd="0" parTransId="{ACFDF7E0-3CE1-4353-9D54-2B1F9D66F35F}" sibTransId="{E21E9418-4A6C-4C1A-8B38-2D712DF57438}"/>
    <dgm:cxn modelId="{81A59942-DD1C-4097-A29E-E540BDB77815}" type="presOf" srcId="{EE658A8D-23C6-41CF-A41B-3416036E52B5}" destId="{6B8FF2BF-A383-4B4B-B0F7-6227B0769928}" srcOrd="0" destOrd="3" presId="urn:diagrams.loki3.com/BracketList"/>
    <dgm:cxn modelId="{28110851-1D05-42F4-A931-57E076BC5C3A}" srcId="{9F7C62CF-865F-486F-A5B1-BCE778F6CC0B}" destId="{9604F556-1C55-4753-AD7E-43F2758078C5}" srcOrd="8" destOrd="0" parTransId="{8E855190-9574-4F04-A0F0-D488AD829AB7}" sibTransId="{222B79D9-36CA-4F67-9AFD-17E85B64411D}"/>
    <dgm:cxn modelId="{F3E82755-FCAD-448B-94FF-0856AC2BE2B9}" srcId="{9F7C62CF-865F-486F-A5B1-BCE778F6CC0B}" destId="{8394F12E-4908-4090-AAEF-27D120B1287B}" srcOrd="1" destOrd="0" parTransId="{0AC8631A-70E3-403F-9EEC-6776C35CB92D}" sibTransId="{1566EFE1-F305-4180-A6D8-EF30F32D3837}"/>
    <dgm:cxn modelId="{B487CF57-01C8-4CFE-9CA3-04D7F48090D1}" type="presOf" srcId="{10CC81DC-686A-4FD7-AFE9-DBD2D6669011}" destId="{6B8FF2BF-A383-4B4B-B0F7-6227B0769928}" srcOrd="0" destOrd="2" presId="urn:diagrams.loki3.com/BracketList"/>
    <dgm:cxn modelId="{202AF65A-9515-443D-A6A0-73878F1C5C18}" srcId="{40EE74B8-6CF2-437B-863E-19B36053E6B2}" destId="{9F7C62CF-865F-486F-A5B1-BCE778F6CC0B}" srcOrd="0" destOrd="0" parTransId="{DD434C7E-1F19-4F13-8F9B-9A68A6A00109}" sibTransId="{9DFB97A3-0422-49A7-9A87-C4468DFE82E9}"/>
    <dgm:cxn modelId="{89E64884-F2E1-4275-AE41-EAA290ED03DD}" type="presOf" srcId="{25D50393-F554-4B95-B26C-FCD277513EBD}" destId="{6B8FF2BF-A383-4B4B-B0F7-6227B0769928}" srcOrd="0" destOrd="5" presId="urn:diagrams.loki3.com/BracketList"/>
    <dgm:cxn modelId="{CB1AB389-E9F2-4A22-96F4-F30D26A9B5DA}" type="presOf" srcId="{40BD6E96-88B9-47FC-A9C3-979387F1AF9F}" destId="{6B8FF2BF-A383-4B4B-B0F7-6227B0769928}" srcOrd="0" destOrd="9" presId="urn:diagrams.loki3.com/BracketList"/>
    <dgm:cxn modelId="{66DEA493-1F07-4046-8662-5A9C7BDEEFD2}" type="presOf" srcId="{43FD93C1-2C86-40BF-A0DF-9A45EB0B3D3F}" destId="{6B8FF2BF-A383-4B4B-B0F7-6227B0769928}" srcOrd="0" destOrd="0" presId="urn:diagrams.loki3.com/BracketList"/>
    <dgm:cxn modelId="{8D92BBA0-1B4A-4799-A2ED-2D7F83F39824}" type="presOf" srcId="{8394F12E-4908-4090-AAEF-27D120B1287B}" destId="{6B8FF2BF-A383-4B4B-B0F7-6227B0769928}" srcOrd="0" destOrd="1" presId="urn:diagrams.loki3.com/BracketList"/>
    <dgm:cxn modelId="{CC5456A3-8517-4A71-9EA8-B18583057548}" type="presOf" srcId="{9F7C62CF-865F-486F-A5B1-BCE778F6CC0B}" destId="{FE24945C-AF4A-48E2-80B3-A3A358E4AE3A}" srcOrd="0" destOrd="0" presId="urn:diagrams.loki3.com/BracketList"/>
    <dgm:cxn modelId="{719004B2-470D-4851-B201-9C3DEF022255}" type="presOf" srcId="{29B061FC-5521-4680-BF79-ADAAD264304B}" destId="{6B8FF2BF-A383-4B4B-B0F7-6227B0769928}" srcOrd="0" destOrd="6" presId="urn:diagrams.loki3.com/BracketList"/>
    <dgm:cxn modelId="{F580D0B2-34D9-439A-898C-4E59FD716548}" srcId="{9F7C62CF-865F-486F-A5B1-BCE778F6CC0B}" destId="{29B061FC-5521-4680-BF79-ADAAD264304B}" srcOrd="6" destOrd="0" parTransId="{F90B59E6-512F-4EB0-8D4D-976488A022BA}" sibTransId="{A4540C72-9370-485D-B60E-E004E00BEBB9}"/>
    <dgm:cxn modelId="{CE3412B3-D32E-4FE1-BF61-EF3DD22990F3}" srcId="{9F7C62CF-865F-486F-A5B1-BCE778F6CC0B}" destId="{40BD6E96-88B9-47FC-A9C3-979387F1AF9F}" srcOrd="9" destOrd="0" parTransId="{8BEC3581-31D0-4BD8-9638-E65DE1BC16AD}" sibTransId="{2D08053D-624A-4C31-B0BB-42D122739BDD}"/>
    <dgm:cxn modelId="{FB0785D1-5499-495B-81D9-7934F7BB7407}" srcId="{9F7C62CF-865F-486F-A5B1-BCE778F6CC0B}" destId="{7A874D7D-987C-4B43-B207-20C5583F6AA2}" srcOrd="7" destOrd="0" parTransId="{AB9B65B4-5532-42A9-954E-2DD444B97DAA}" sibTransId="{F7A3FD4D-217A-4AF8-A783-303EE6D3B9EF}"/>
    <dgm:cxn modelId="{8EBC7DE8-78CF-4F08-A73B-85D98998EE41}" srcId="{9F7C62CF-865F-486F-A5B1-BCE778F6CC0B}" destId="{10CC81DC-686A-4FD7-AFE9-DBD2D6669011}" srcOrd="2" destOrd="0" parTransId="{620BD39B-E8D2-4F16-A8A7-6449E56FAD8A}" sibTransId="{069C947F-64D8-465C-B323-89D0A46532B4}"/>
    <dgm:cxn modelId="{2CC305EB-637A-4318-9837-6CA4174BB411}" srcId="{9F7C62CF-865F-486F-A5B1-BCE778F6CC0B}" destId="{591D5F27-A850-4BF5-8789-D5C991C4DA2D}" srcOrd="4" destOrd="0" parTransId="{8AE73887-B3C9-4E1F-8B02-4F0AA79480F9}" sibTransId="{3468707C-4F6C-4963-82E2-4DFC7D9D7F5D}"/>
    <dgm:cxn modelId="{1A2AEEEC-3327-4EB4-96DD-12DDBA872748}" srcId="{9F7C62CF-865F-486F-A5B1-BCE778F6CC0B}" destId="{25D50393-F554-4B95-B26C-FCD277513EBD}" srcOrd="5" destOrd="0" parTransId="{3C350E8A-D719-41A0-B8F2-A474F190F6C5}" sibTransId="{D60DF272-7603-40FB-9EE6-F5DD7441FB79}"/>
    <dgm:cxn modelId="{B2FA9061-98DB-4190-9366-B5B1B4AC3775}" type="presParOf" srcId="{0E88C2A7-0009-460C-83FA-392BB81864A4}" destId="{4FDE63C9-D333-4F6D-ACE4-766DFE4AF42A}" srcOrd="0" destOrd="0" presId="urn:diagrams.loki3.com/BracketList"/>
    <dgm:cxn modelId="{566C1530-B73C-4EB6-AA3D-78F80DCFAA49}" type="presParOf" srcId="{4FDE63C9-D333-4F6D-ACE4-766DFE4AF42A}" destId="{FE24945C-AF4A-48E2-80B3-A3A358E4AE3A}" srcOrd="0" destOrd="0" presId="urn:diagrams.loki3.com/BracketList"/>
    <dgm:cxn modelId="{CCB001FC-4D06-41B1-A803-75E83BD06F16}" type="presParOf" srcId="{4FDE63C9-D333-4F6D-ACE4-766DFE4AF42A}" destId="{7998F90B-8312-4B44-93E3-B455EDB188E1}" srcOrd="1" destOrd="0" presId="urn:diagrams.loki3.com/BracketList"/>
    <dgm:cxn modelId="{CD124C0F-30D1-43E2-8E7E-C8EBDE2734B8}" type="presParOf" srcId="{4FDE63C9-D333-4F6D-ACE4-766DFE4AF42A}" destId="{9B22C27B-9E7F-4B0E-842F-87EF15236334}" srcOrd="2" destOrd="0" presId="urn:diagrams.loki3.com/BracketList"/>
    <dgm:cxn modelId="{69E68CFE-B812-40F9-B242-A94F61A313BC}" type="presParOf" srcId="{4FDE63C9-D333-4F6D-ACE4-766DFE4AF42A}" destId="{6B8FF2BF-A383-4B4B-B0F7-6227B0769928}"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0EE74B8-6CF2-437B-863E-19B36053E6B2}"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A78F9CD1-2AE4-4D84-AEF9-C4C5A1A7951E}">
      <dgm:prSet custT="1"/>
      <dgm:spPr/>
      <dgm:t>
        <a:bodyPr/>
        <a:lstStyle/>
        <a:p>
          <a:pPr algn="ctr"/>
          <a:r>
            <a:rPr lang="en-US" sz="3000" dirty="0">
              <a:solidFill>
                <a:schemeClr val="bg1"/>
              </a:solidFill>
            </a:rPr>
            <a:t>CONTRACT FORMS</a:t>
          </a:r>
        </a:p>
      </dgm:t>
    </dgm:pt>
    <dgm:pt modelId="{74CBF24C-2770-452C-93C5-71F12E369A6E}" type="parTrans" cxnId="{FDE85A2F-A534-46A4-A6D7-B70261A43309}">
      <dgm:prSet/>
      <dgm:spPr/>
      <dgm:t>
        <a:bodyPr/>
        <a:lstStyle/>
        <a:p>
          <a:endParaRPr lang="en-US" sz="3000"/>
        </a:p>
      </dgm:t>
    </dgm:pt>
    <dgm:pt modelId="{38FED955-B344-41BB-9956-7D24D4450E48}" type="sibTrans" cxnId="{FDE85A2F-A534-46A4-A6D7-B70261A43309}">
      <dgm:prSet/>
      <dgm:spPr/>
      <dgm:t>
        <a:bodyPr/>
        <a:lstStyle/>
        <a:p>
          <a:endParaRPr lang="en-US" sz="3000"/>
        </a:p>
      </dgm:t>
    </dgm:pt>
    <dgm:pt modelId="{235E9196-1D0F-4D2D-8160-F462AA1AFA41}">
      <dgm:prSet custT="1"/>
      <dgm:spPr>
        <a:solidFill>
          <a:schemeClr val="accent4">
            <a:lumMod val="60000"/>
            <a:lumOff val="40000"/>
            <a:alpha val="85000"/>
          </a:schemeClr>
        </a:solidFill>
        <a:ln>
          <a:noFill/>
        </a:ln>
        <a:scene3d>
          <a:camera prst="orthographicFront"/>
          <a:lightRig rig="threePt" dir="t"/>
        </a:scene3d>
        <a:sp3d>
          <a:bevelT/>
        </a:sp3d>
      </dgm:spPr>
      <dgm:t>
        <a:bodyPr/>
        <a:lstStyle/>
        <a:p>
          <a:pPr>
            <a:spcBef>
              <a:spcPts val="600"/>
            </a:spcBef>
            <a:spcAft>
              <a:spcPts val="1200"/>
            </a:spcAft>
          </a:pPr>
          <a:r>
            <a:rPr lang="en-US" sz="3000" u="sng" dirty="0">
              <a:solidFill>
                <a:schemeClr val="tx1"/>
              </a:solidFill>
            </a:rPr>
            <a:t>Contract Form #1</a:t>
          </a:r>
          <a:r>
            <a:rPr lang="en-US" sz="3000" dirty="0">
              <a:solidFill>
                <a:schemeClr val="tx1"/>
              </a:solidFill>
            </a:rPr>
            <a:t>: Maintenance Agreement </a:t>
          </a:r>
          <a:r>
            <a:rPr lang="en-US" sz="3000" dirty="0">
              <a:solidFill>
                <a:srgbClr val="FF0000"/>
              </a:solidFill>
            </a:rPr>
            <a:t>*</a:t>
          </a:r>
        </a:p>
      </dgm:t>
    </dgm:pt>
    <dgm:pt modelId="{364D6AB4-6ED4-4D22-9D2B-24155759AE4E}" type="parTrans" cxnId="{A519069A-DDC3-4E58-AD0C-5690452182A5}">
      <dgm:prSet/>
      <dgm:spPr/>
      <dgm:t>
        <a:bodyPr/>
        <a:lstStyle/>
        <a:p>
          <a:endParaRPr lang="en-US" sz="3000"/>
        </a:p>
      </dgm:t>
    </dgm:pt>
    <dgm:pt modelId="{D31C8F38-1276-4CA6-8DCB-67B904481E09}" type="sibTrans" cxnId="{A519069A-DDC3-4E58-AD0C-5690452182A5}">
      <dgm:prSet/>
      <dgm:spPr/>
      <dgm:t>
        <a:bodyPr/>
        <a:lstStyle/>
        <a:p>
          <a:endParaRPr lang="en-US" sz="3000"/>
        </a:p>
      </dgm:t>
    </dgm:pt>
    <dgm:pt modelId="{18479C87-63BE-4D75-9973-6AD9CAFD6279}">
      <dgm:prSet/>
      <dgm:spPr/>
      <dgm:t>
        <a:bodyPr/>
        <a:lstStyle/>
        <a:p>
          <a:pPr>
            <a:spcBef>
              <a:spcPts val="600"/>
            </a:spcBef>
            <a:spcAft>
              <a:spcPts val="1200"/>
            </a:spcAft>
          </a:pPr>
          <a:r>
            <a:rPr lang="en-US" u="sng">
              <a:solidFill>
                <a:schemeClr val="tx1"/>
              </a:solidFill>
            </a:rPr>
            <a:t>Contract Form #3</a:t>
          </a:r>
          <a:r>
            <a:rPr lang="en-US">
              <a:solidFill>
                <a:schemeClr val="tx1"/>
              </a:solidFill>
            </a:rPr>
            <a:t>: Payment Bond </a:t>
          </a:r>
          <a:r>
            <a:rPr lang="en-US">
              <a:solidFill>
                <a:srgbClr val="FF0000"/>
              </a:solidFill>
            </a:rPr>
            <a:t>*</a:t>
          </a:r>
          <a:endParaRPr lang="en-US" dirty="0">
            <a:solidFill>
              <a:srgbClr val="FF0000"/>
            </a:solidFill>
          </a:endParaRPr>
        </a:p>
      </dgm:t>
    </dgm:pt>
    <dgm:pt modelId="{037B488C-AE1C-4E00-8BD8-7CF3703EDA84}" type="parTrans" cxnId="{A83B4045-430E-430B-B389-0F083D8FBAE6}">
      <dgm:prSet/>
      <dgm:spPr/>
      <dgm:t>
        <a:bodyPr/>
        <a:lstStyle/>
        <a:p>
          <a:endParaRPr lang="en-US"/>
        </a:p>
      </dgm:t>
    </dgm:pt>
    <dgm:pt modelId="{E7407B3F-FE97-4790-BE94-28185807F88F}" type="sibTrans" cxnId="{A83B4045-430E-430B-B389-0F083D8FBAE6}">
      <dgm:prSet/>
      <dgm:spPr/>
      <dgm:t>
        <a:bodyPr/>
        <a:lstStyle/>
        <a:p>
          <a:endParaRPr lang="en-US"/>
        </a:p>
      </dgm:t>
    </dgm:pt>
    <dgm:pt modelId="{7D0FE306-1310-4986-B33D-508250FEFFFB}">
      <dgm:prSet/>
      <dgm:spPr/>
      <dgm:t>
        <a:bodyPr/>
        <a:lstStyle/>
        <a:p>
          <a:pPr>
            <a:spcBef>
              <a:spcPts val="600"/>
            </a:spcBef>
            <a:spcAft>
              <a:spcPts val="1200"/>
            </a:spcAft>
          </a:pPr>
          <a:r>
            <a:rPr lang="en-US" u="sng">
              <a:solidFill>
                <a:schemeClr val="tx1"/>
              </a:solidFill>
            </a:rPr>
            <a:t>Contract Form #4</a:t>
          </a:r>
          <a:r>
            <a:rPr lang="en-US">
              <a:solidFill>
                <a:schemeClr val="tx1"/>
              </a:solidFill>
            </a:rPr>
            <a:t>: Listing of Subcontractors, Suppliers and Subconsultants</a:t>
          </a:r>
          <a:endParaRPr lang="en-US" dirty="0">
            <a:solidFill>
              <a:schemeClr val="tx1"/>
            </a:solidFill>
          </a:endParaRPr>
        </a:p>
      </dgm:t>
    </dgm:pt>
    <dgm:pt modelId="{01CA2180-4F27-4BED-88CC-1C3BBC7502C9}" type="parTrans" cxnId="{916542EC-E5A1-426C-A05C-CC96E9BB0FA4}">
      <dgm:prSet/>
      <dgm:spPr/>
      <dgm:t>
        <a:bodyPr/>
        <a:lstStyle/>
        <a:p>
          <a:endParaRPr lang="en-US"/>
        </a:p>
      </dgm:t>
    </dgm:pt>
    <dgm:pt modelId="{426D019C-A197-4B68-A103-E3DF09F7635C}" type="sibTrans" cxnId="{916542EC-E5A1-426C-A05C-CC96E9BB0FA4}">
      <dgm:prSet/>
      <dgm:spPr/>
      <dgm:t>
        <a:bodyPr/>
        <a:lstStyle/>
        <a:p>
          <a:endParaRPr lang="en-US"/>
        </a:p>
      </dgm:t>
    </dgm:pt>
    <dgm:pt modelId="{D4801F13-41E3-4D69-AAB2-A512363E997E}">
      <dgm:prSet/>
      <dgm:spPr/>
      <dgm:t>
        <a:bodyPr/>
        <a:lstStyle/>
        <a:p>
          <a:pPr>
            <a:spcBef>
              <a:spcPts val="600"/>
            </a:spcBef>
            <a:spcAft>
              <a:spcPts val="1200"/>
            </a:spcAft>
          </a:pPr>
          <a:r>
            <a:rPr lang="en-US" u="sng" dirty="0">
              <a:solidFill>
                <a:schemeClr val="tx1"/>
              </a:solidFill>
            </a:rPr>
            <a:t>Contract Form #5</a:t>
          </a:r>
          <a:r>
            <a:rPr lang="en-US" dirty="0">
              <a:solidFill>
                <a:schemeClr val="tx1"/>
              </a:solidFill>
            </a:rPr>
            <a:t>: Designation of Authorized Representatives</a:t>
          </a:r>
          <a:endParaRPr lang="en-US" b="1" dirty="0">
            <a:solidFill>
              <a:schemeClr val="tx1"/>
            </a:solidFill>
          </a:endParaRPr>
        </a:p>
      </dgm:t>
    </dgm:pt>
    <dgm:pt modelId="{AB657393-51C6-41BD-8848-F3A391606E63}" type="parTrans" cxnId="{EFC6779C-79F6-46D4-B18A-613933326375}">
      <dgm:prSet/>
      <dgm:spPr/>
      <dgm:t>
        <a:bodyPr/>
        <a:lstStyle/>
        <a:p>
          <a:endParaRPr lang="en-US"/>
        </a:p>
      </dgm:t>
    </dgm:pt>
    <dgm:pt modelId="{59FD0B0A-F23A-4739-B385-2E47D1CAA87C}" type="sibTrans" cxnId="{EFC6779C-79F6-46D4-B18A-613933326375}">
      <dgm:prSet/>
      <dgm:spPr/>
      <dgm:t>
        <a:bodyPr/>
        <a:lstStyle/>
        <a:p>
          <a:endParaRPr lang="en-US"/>
        </a:p>
      </dgm:t>
    </dgm:pt>
    <dgm:pt modelId="{07B0454F-B7A1-42D0-8A7D-85E3F71941BB}">
      <dgm:prSet/>
      <dgm:spPr/>
      <dgm:t>
        <a:bodyPr/>
        <a:lstStyle/>
        <a:p>
          <a:pPr>
            <a:spcBef>
              <a:spcPts val="600"/>
            </a:spcBef>
            <a:spcAft>
              <a:spcPts val="1200"/>
            </a:spcAft>
          </a:pPr>
          <a:r>
            <a:rPr lang="en-US" b="1" i="0" u="sng">
              <a:solidFill>
                <a:srgbClr val="FF0000"/>
              </a:solidFill>
            </a:rPr>
            <a:t>Notes</a:t>
          </a:r>
          <a:r>
            <a:rPr lang="en-US" i="0" u="none">
              <a:solidFill>
                <a:srgbClr val="FF0000"/>
              </a:solidFill>
            </a:rPr>
            <a:t>:</a:t>
          </a:r>
          <a:endParaRPr lang="en-US" i="0" u="none" dirty="0">
            <a:solidFill>
              <a:srgbClr val="FF0000"/>
            </a:solidFill>
          </a:endParaRPr>
        </a:p>
      </dgm:t>
    </dgm:pt>
    <dgm:pt modelId="{674FFBA9-BD49-4108-A7D3-5C126652C6A6}" type="parTrans" cxnId="{8C04DECA-4884-4D46-B40F-6D4A9B83BFE2}">
      <dgm:prSet/>
      <dgm:spPr/>
      <dgm:t>
        <a:bodyPr/>
        <a:lstStyle/>
        <a:p>
          <a:endParaRPr lang="en-US"/>
        </a:p>
      </dgm:t>
    </dgm:pt>
    <dgm:pt modelId="{A8D62F9B-F8FE-44A3-86C2-9947CAAEB2FB}" type="sibTrans" cxnId="{8C04DECA-4884-4D46-B40F-6D4A9B83BFE2}">
      <dgm:prSet/>
      <dgm:spPr/>
      <dgm:t>
        <a:bodyPr/>
        <a:lstStyle/>
        <a:p>
          <a:endParaRPr lang="en-US"/>
        </a:p>
      </dgm:t>
    </dgm:pt>
    <dgm:pt modelId="{6C84B2A2-7D3B-4324-8CE0-B1DB9D19D951}">
      <dgm:prSet/>
      <dgm:spPr/>
      <dgm:t>
        <a:bodyPr/>
        <a:lstStyle/>
        <a:p>
          <a:pPr>
            <a:spcBef>
              <a:spcPts val="600"/>
            </a:spcBef>
            <a:spcAft>
              <a:spcPts val="1200"/>
            </a:spcAft>
          </a:pPr>
          <a:r>
            <a:rPr lang="en-US" i="0" u="none">
              <a:solidFill>
                <a:srgbClr val="FF0000"/>
              </a:solidFill>
            </a:rPr>
            <a:t>Contract Forms are not required at the time of Bid.</a:t>
          </a:r>
          <a:endParaRPr lang="en-US" i="0" u="none" dirty="0">
            <a:solidFill>
              <a:srgbClr val="FF0000"/>
            </a:solidFill>
          </a:endParaRPr>
        </a:p>
      </dgm:t>
    </dgm:pt>
    <dgm:pt modelId="{7DFEAE0D-7ED8-455C-B98B-537036113FBB}" type="parTrans" cxnId="{F06F0D04-C0FE-48FD-A3C1-C0D3089D5157}">
      <dgm:prSet/>
      <dgm:spPr/>
      <dgm:t>
        <a:bodyPr/>
        <a:lstStyle/>
        <a:p>
          <a:endParaRPr lang="en-US"/>
        </a:p>
      </dgm:t>
    </dgm:pt>
    <dgm:pt modelId="{E1A7F464-EBD2-4D86-A253-D087094A279B}" type="sibTrans" cxnId="{F06F0D04-C0FE-48FD-A3C1-C0D3089D5157}">
      <dgm:prSet/>
      <dgm:spPr/>
      <dgm:t>
        <a:bodyPr/>
        <a:lstStyle/>
        <a:p>
          <a:endParaRPr lang="en-US"/>
        </a:p>
      </dgm:t>
    </dgm:pt>
    <dgm:pt modelId="{89366271-5839-4D96-AEC8-F1A50FC1D4DC}">
      <dgm:prSet/>
      <dgm:spPr/>
      <dgm:t>
        <a:bodyPr/>
        <a:lstStyle/>
        <a:p>
          <a:pPr>
            <a:spcBef>
              <a:spcPts val="600"/>
            </a:spcBef>
            <a:spcAft>
              <a:spcPts val="1200"/>
            </a:spcAft>
          </a:pPr>
          <a:r>
            <a:rPr lang="en-US" dirty="0">
              <a:solidFill>
                <a:srgbClr val="FF0000"/>
              </a:solidFill>
            </a:rPr>
            <a:t>* Form must be acknowledged by a Notary.</a:t>
          </a:r>
          <a:endParaRPr lang="en-US" i="0" u="none" dirty="0">
            <a:solidFill>
              <a:srgbClr val="FF0000"/>
            </a:solidFill>
          </a:endParaRPr>
        </a:p>
      </dgm:t>
    </dgm:pt>
    <dgm:pt modelId="{D86DD611-0D2B-4ABA-89C5-DD6C1D4E7D76}" type="parTrans" cxnId="{3DDC7405-A68F-4455-9CC1-D2E2712FEDBF}">
      <dgm:prSet/>
      <dgm:spPr/>
      <dgm:t>
        <a:bodyPr/>
        <a:lstStyle/>
        <a:p>
          <a:endParaRPr lang="en-US"/>
        </a:p>
      </dgm:t>
    </dgm:pt>
    <dgm:pt modelId="{6D829763-67A6-4AEA-8561-2587DC08F22F}" type="sibTrans" cxnId="{3DDC7405-A68F-4455-9CC1-D2E2712FEDBF}">
      <dgm:prSet/>
      <dgm:spPr/>
      <dgm:t>
        <a:bodyPr/>
        <a:lstStyle/>
        <a:p>
          <a:endParaRPr lang="en-US"/>
        </a:p>
      </dgm:t>
    </dgm:pt>
    <dgm:pt modelId="{0E88C2A7-0009-460C-83FA-392BB81864A4}" type="pres">
      <dgm:prSet presAssocID="{40EE74B8-6CF2-437B-863E-19B36053E6B2}" presName="Name0" presStyleCnt="0">
        <dgm:presLayoutVars>
          <dgm:dir/>
          <dgm:animLvl val="lvl"/>
          <dgm:resizeHandles val="exact"/>
        </dgm:presLayoutVars>
      </dgm:prSet>
      <dgm:spPr/>
    </dgm:pt>
    <dgm:pt modelId="{2E010821-58AA-415D-9D1D-D90A75CAD7CF}" type="pres">
      <dgm:prSet presAssocID="{A78F9CD1-2AE4-4D84-AEF9-C4C5A1A7951E}" presName="linNode" presStyleCnt="0"/>
      <dgm:spPr/>
    </dgm:pt>
    <dgm:pt modelId="{B2F8C2FE-4BF5-4455-97F7-AECD4AD838AF}" type="pres">
      <dgm:prSet presAssocID="{A78F9CD1-2AE4-4D84-AEF9-C4C5A1A7951E}" presName="parTx" presStyleLbl="revTx" presStyleIdx="0" presStyleCnt="1" custScaleX="82270">
        <dgm:presLayoutVars>
          <dgm:chMax val="1"/>
          <dgm:bulletEnabled val="1"/>
        </dgm:presLayoutVars>
      </dgm:prSet>
      <dgm:spPr/>
    </dgm:pt>
    <dgm:pt modelId="{030D2F44-500E-45CE-A401-8D0554593F31}" type="pres">
      <dgm:prSet presAssocID="{A78F9CD1-2AE4-4D84-AEF9-C4C5A1A7951E}" presName="bracket" presStyleLbl="parChTrans1D1" presStyleIdx="0" presStyleCnt="1" custLinFactNeighborX="67058"/>
      <dgm:spPr>
        <a:ln>
          <a:solidFill>
            <a:srgbClr val="075994"/>
          </a:solidFill>
        </a:ln>
      </dgm:spPr>
    </dgm:pt>
    <dgm:pt modelId="{44A71172-0FEC-487E-9F4F-3E8211144B0D}" type="pres">
      <dgm:prSet presAssocID="{A78F9CD1-2AE4-4D84-AEF9-C4C5A1A7951E}" presName="spH" presStyleCnt="0"/>
      <dgm:spPr/>
    </dgm:pt>
    <dgm:pt modelId="{40D69BBF-7464-460B-B57F-0550051A6709}" type="pres">
      <dgm:prSet presAssocID="{A78F9CD1-2AE4-4D84-AEF9-C4C5A1A7951E}" presName="desTx" presStyleLbl="node1" presStyleIdx="0" presStyleCnt="1" custScaleX="102770" custScaleY="117028">
        <dgm:presLayoutVars>
          <dgm:bulletEnabled val="1"/>
        </dgm:presLayoutVars>
      </dgm:prSet>
      <dgm:spPr/>
    </dgm:pt>
  </dgm:ptLst>
  <dgm:cxnLst>
    <dgm:cxn modelId="{F06F0D04-C0FE-48FD-A3C1-C0D3089D5157}" srcId="{A78F9CD1-2AE4-4D84-AEF9-C4C5A1A7951E}" destId="{6C84B2A2-7D3B-4324-8CE0-B1DB9D19D951}" srcOrd="5" destOrd="0" parTransId="{7DFEAE0D-7ED8-455C-B98B-537036113FBB}" sibTransId="{E1A7F464-EBD2-4D86-A253-D087094A279B}"/>
    <dgm:cxn modelId="{3DDC7405-A68F-4455-9CC1-D2E2712FEDBF}" srcId="{A78F9CD1-2AE4-4D84-AEF9-C4C5A1A7951E}" destId="{89366271-5839-4D96-AEC8-F1A50FC1D4DC}" srcOrd="6" destOrd="0" parTransId="{D86DD611-0D2B-4ABA-89C5-DD6C1D4E7D76}" sibTransId="{6D829763-67A6-4AEA-8561-2587DC08F22F}"/>
    <dgm:cxn modelId="{5E4CC316-9309-46AE-BFF7-60659F7D8F12}" type="presOf" srcId="{7D0FE306-1310-4986-B33D-508250FEFFFB}" destId="{40D69BBF-7464-460B-B57F-0550051A6709}" srcOrd="0" destOrd="2" presId="urn:diagrams.loki3.com/BracketList"/>
    <dgm:cxn modelId="{AA0C2023-27DD-41AC-8E8F-FA1A27E5F155}" type="presOf" srcId="{89366271-5839-4D96-AEC8-F1A50FC1D4DC}" destId="{40D69BBF-7464-460B-B57F-0550051A6709}" srcOrd="0" destOrd="6" presId="urn:diagrams.loki3.com/BracketList"/>
    <dgm:cxn modelId="{FDE85A2F-A534-46A4-A6D7-B70261A43309}" srcId="{40EE74B8-6CF2-437B-863E-19B36053E6B2}" destId="{A78F9CD1-2AE4-4D84-AEF9-C4C5A1A7951E}" srcOrd="0" destOrd="0" parTransId="{74CBF24C-2770-452C-93C5-71F12E369A6E}" sibTransId="{38FED955-B344-41BB-9956-7D24D4450E48}"/>
    <dgm:cxn modelId="{C7B65140-1A09-49BF-B180-2C87E210B95A}" type="presOf" srcId="{40EE74B8-6CF2-437B-863E-19B36053E6B2}" destId="{0E88C2A7-0009-460C-83FA-392BB81864A4}" srcOrd="0" destOrd="0" presId="urn:diagrams.loki3.com/BracketList"/>
    <dgm:cxn modelId="{D42EC042-4EBB-4867-982F-0FF05647F623}" type="presOf" srcId="{235E9196-1D0F-4D2D-8160-F462AA1AFA41}" destId="{40D69BBF-7464-460B-B57F-0550051A6709}" srcOrd="0" destOrd="0" presId="urn:diagrams.loki3.com/BracketList"/>
    <dgm:cxn modelId="{A83B4045-430E-430B-B389-0F083D8FBAE6}" srcId="{A78F9CD1-2AE4-4D84-AEF9-C4C5A1A7951E}" destId="{18479C87-63BE-4D75-9973-6AD9CAFD6279}" srcOrd="1" destOrd="0" parTransId="{037B488C-AE1C-4E00-8BD8-7CF3703EDA84}" sibTransId="{E7407B3F-FE97-4790-BE94-28185807F88F}"/>
    <dgm:cxn modelId="{40326E94-EFEA-4952-9222-9E60424A2755}" type="presOf" srcId="{18479C87-63BE-4D75-9973-6AD9CAFD6279}" destId="{40D69BBF-7464-460B-B57F-0550051A6709}" srcOrd="0" destOrd="1" presId="urn:diagrams.loki3.com/BracketList"/>
    <dgm:cxn modelId="{A519069A-DDC3-4E58-AD0C-5690452182A5}" srcId="{A78F9CD1-2AE4-4D84-AEF9-C4C5A1A7951E}" destId="{235E9196-1D0F-4D2D-8160-F462AA1AFA41}" srcOrd="0" destOrd="0" parTransId="{364D6AB4-6ED4-4D22-9D2B-24155759AE4E}" sibTransId="{D31C8F38-1276-4CA6-8DCB-67B904481E09}"/>
    <dgm:cxn modelId="{EFC6779C-79F6-46D4-B18A-613933326375}" srcId="{A78F9CD1-2AE4-4D84-AEF9-C4C5A1A7951E}" destId="{D4801F13-41E3-4D69-AAB2-A512363E997E}" srcOrd="3" destOrd="0" parTransId="{AB657393-51C6-41BD-8848-F3A391606E63}" sibTransId="{59FD0B0A-F23A-4739-B385-2E47D1CAA87C}"/>
    <dgm:cxn modelId="{74B875A5-5CCA-4A83-87F3-8E5881CAEA5D}" type="presOf" srcId="{07B0454F-B7A1-42D0-8A7D-85E3F71941BB}" destId="{40D69BBF-7464-460B-B57F-0550051A6709}" srcOrd="0" destOrd="4" presId="urn:diagrams.loki3.com/BracketList"/>
    <dgm:cxn modelId="{4280FEBE-EF98-4189-83D8-725285EB096F}" type="presOf" srcId="{A78F9CD1-2AE4-4D84-AEF9-C4C5A1A7951E}" destId="{B2F8C2FE-4BF5-4455-97F7-AECD4AD838AF}" srcOrd="0" destOrd="0" presId="urn:diagrams.loki3.com/BracketList"/>
    <dgm:cxn modelId="{4BB77EC6-F44B-415C-A327-93B20F7E709E}" type="presOf" srcId="{6C84B2A2-7D3B-4324-8CE0-B1DB9D19D951}" destId="{40D69BBF-7464-460B-B57F-0550051A6709}" srcOrd="0" destOrd="5" presId="urn:diagrams.loki3.com/BracketList"/>
    <dgm:cxn modelId="{8C04DECA-4884-4D46-B40F-6D4A9B83BFE2}" srcId="{A78F9CD1-2AE4-4D84-AEF9-C4C5A1A7951E}" destId="{07B0454F-B7A1-42D0-8A7D-85E3F71941BB}" srcOrd="4" destOrd="0" parTransId="{674FFBA9-BD49-4108-A7D3-5C126652C6A6}" sibTransId="{A8D62F9B-F8FE-44A3-86C2-9947CAAEB2FB}"/>
    <dgm:cxn modelId="{A23B6DD8-AC80-490C-B932-E34E76DA9164}" type="presOf" srcId="{D4801F13-41E3-4D69-AAB2-A512363E997E}" destId="{40D69BBF-7464-460B-B57F-0550051A6709}" srcOrd="0" destOrd="3" presId="urn:diagrams.loki3.com/BracketList"/>
    <dgm:cxn modelId="{916542EC-E5A1-426C-A05C-CC96E9BB0FA4}" srcId="{A78F9CD1-2AE4-4D84-AEF9-C4C5A1A7951E}" destId="{7D0FE306-1310-4986-B33D-508250FEFFFB}" srcOrd="2" destOrd="0" parTransId="{01CA2180-4F27-4BED-88CC-1C3BBC7502C9}" sibTransId="{426D019C-A197-4B68-A103-E3DF09F7635C}"/>
    <dgm:cxn modelId="{059EC309-3F4C-4E59-81A8-97DFF7C99E64}" type="presParOf" srcId="{0E88C2A7-0009-460C-83FA-392BB81864A4}" destId="{2E010821-58AA-415D-9D1D-D90A75CAD7CF}" srcOrd="0" destOrd="0" presId="urn:diagrams.loki3.com/BracketList"/>
    <dgm:cxn modelId="{E9D985E8-5808-445D-BFE6-D7116E874099}" type="presParOf" srcId="{2E010821-58AA-415D-9D1D-D90A75CAD7CF}" destId="{B2F8C2FE-4BF5-4455-97F7-AECD4AD838AF}" srcOrd="0" destOrd="0" presId="urn:diagrams.loki3.com/BracketList"/>
    <dgm:cxn modelId="{7FBE24FE-C611-4AFF-A42A-FEA0C638D9BB}" type="presParOf" srcId="{2E010821-58AA-415D-9D1D-D90A75CAD7CF}" destId="{030D2F44-500E-45CE-A401-8D0554593F31}" srcOrd="1" destOrd="0" presId="urn:diagrams.loki3.com/BracketList"/>
    <dgm:cxn modelId="{A9BB89E4-A9F4-4BB0-85BE-94AD87CCC28E}" type="presParOf" srcId="{2E010821-58AA-415D-9D1D-D90A75CAD7CF}" destId="{44A71172-0FEC-487E-9F4F-3E8211144B0D}" srcOrd="2" destOrd="0" presId="urn:diagrams.loki3.com/BracketList"/>
    <dgm:cxn modelId="{E9446138-2006-4BAA-BBDA-DF3479445FEC}" type="presParOf" srcId="{2E010821-58AA-415D-9D1D-D90A75CAD7CF}" destId="{40D69BBF-7464-460B-B57F-0550051A6709}"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0EE74B8-6CF2-437B-863E-19B36053E6B2}"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FB4CC1B5-AB6D-476B-ABDE-4E9C29FE4D59}">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en-US" sz="2200" b="1" u="sng" kern="1200" dirty="0">
              <a:solidFill>
                <a:schemeClr val="tx1"/>
              </a:solidFill>
            </a:rPr>
            <a:t>Automobile</a:t>
          </a:r>
          <a:r>
            <a:rPr lang="en-US" sz="2200" kern="1200" dirty="0">
              <a:solidFill>
                <a:schemeClr val="tx1"/>
              </a:solidFill>
            </a:rPr>
            <a:t>: </a:t>
          </a:r>
          <a:r>
            <a:rPr lang="en-US" sz="2200" b="1" kern="1200" dirty="0">
              <a:solidFill>
                <a:srgbClr val="FF0000"/>
              </a:solidFill>
            </a:rPr>
            <a:t>$5M </a:t>
          </a:r>
          <a:r>
            <a:rPr lang="en-US" sz="2200" kern="1200" dirty="0">
              <a:solidFill>
                <a:schemeClr val="tx1"/>
              </a:solidFill>
            </a:rPr>
            <a:t>(including umbrella/excess liability) </a:t>
          </a:r>
        </a:p>
      </dgm:t>
    </dgm:pt>
    <dgm:pt modelId="{98045122-4907-42E4-91B9-1459D8C04914}">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en-US" sz="2200" b="1" u="sng" kern="1200" dirty="0">
              <a:solidFill>
                <a:schemeClr val="tx1"/>
              </a:solidFill>
            </a:rPr>
            <a:t>General Liability</a:t>
          </a:r>
          <a:r>
            <a:rPr lang="en-US" sz="2200" kern="1200" dirty="0">
              <a:solidFill>
                <a:schemeClr val="tx1"/>
              </a:solidFill>
            </a:rPr>
            <a:t>: </a:t>
          </a:r>
          <a:r>
            <a:rPr lang="en-US" sz="2200" b="1" kern="1200" dirty="0">
              <a:solidFill>
                <a:srgbClr val="FF0000"/>
              </a:solidFill>
            </a:rPr>
            <a:t>$5M </a:t>
          </a:r>
          <a:r>
            <a:rPr lang="en-US" sz="2200" kern="1200" dirty="0">
              <a:solidFill>
                <a:schemeClr val="tx1"/>
              </a:solidFill>
            </a:rPr>
            <a:t>(including umbrella/excess liability)</a:t>
          </a:r>
        </a:p>
      </dgm:t>
    </dgm:pt>
    <dgm:pt modelId="{3FB32E0F-634F-4540-A1A1-5489C44C7036}">
      <dgm:prSet custT="1"/>
      <dgm:spPr/>
      <dgm:t>
        <a:bodyPr/>
        <a:lstStyle/>
        <a:p>
          <a:pPr algn="ctr"/>
          <a:r>
            <a:rPr lang="en-US" sz="2800" dirty="0">
              <a:solidFill>
                <a:schemeClr val="bg1"/>
              </a:solidFill>
            </a:rPr>
            <a:t>INSURANCE REQUIREMENTS</a:t>
          </a:r>
        </a:p>
        <a:p>
          <a:pPr algn="ctr"/>
          <a:r>
            <a:rPr lang="en-US" sz="2800" dirty="0">
              <a:solidFill>
                <a:schemeClr val="bg1"/>
              </a:solidFill>
            </a:rPr>
            <a:t>(Appendix A)</a:t>
          </a:r>
        </a:p>
      </dgm:t>
    </dgm:pt>
    <dgm:pt modelId="{F89CA646-51B0-4909-88CB-0B28217D7074}" type="sibTrans" cxnId="{941F506F-A396-493E-A04B-1ADAD9428C2C}">
      <dgm:prSet/>
      <dgm:spPr/>
      <dgm:t>
        <a:bodyPr/>
        <a:lstStyle/>
        <a:p>
          <a:endParaRPr lang="en-US"/>
        </a:p>
      </dgm:t>
    </dgm:pt>
    <dgm:pt modelId="{690B56C2-F3EF-49D8-867D-1621431C6B84}" type="parTrans" cxnId="{941F506F-A396-493E-A04B-1ADAD9428C2C}">
      <dgm:prSet/>
      <dgm:spPr/>
      <dgm:t>
        <a:bodyPr/>
        <a:lstStyle/>
        <a:p>
          <a:endParaRPr lang="en-US"/>
        </a:p>
      </dgm:t>
    </dgm:pt>
    <dgm:pt modelId="{A293C234-DFE9-43A1-A1DD-C144F1BBE0DA}" type="sibTrans" cxnId="{BF237681-9FA7-407A-95F5-3DA39553682B}">
      <dgm:prSet/>
      <dgm:spPr/>
      <dgm:t>
        <a:bodyPr/>
        <a:lstStyle/>
        <a:p>
          <a:endParaRPr lang="en-US"/>
        </a:p>
      </dgm:t>
    </dgm:pt>
    <dgm:pt modelId="{FD6692AB-4A69-4176-9EF2-F5F5AD31BBDB}" type="parTrans" cxnId="{BF237681-9FA7-407A-95F5-3DA39553682B}">
      <dgm:prSet/>
      <dgm:spPr/>
      <dgm:t>
        <a:bodyPr/>
        <a:lstStyle/>
        <a:p>
          <a:endParaRPr lang="en-US"/>
        </a:p>
      </dgm:t>
    </dgm:pt>
    <dgm:pt modelId="{DBA539BF-5DB1-44FD-BE0F-CE530A7E01E7}" type="sibTrans" cxnId="{B440CBAB-BE1C-4F39-9F24-F4330BB15601}">
      <dgm:prSet/>
      <dgm:spPr/>
      <dgm:t>
        <a:bodyPr/>
        <a:lstStyle/>
        <a:p>
          <a:endParaRPr lang="en-US"/>
        </a:p>
      </dgm:t>
    </dgm:pt>
    <dgm:pt modelId="{014573AE-BD0A-458C-B573-B2D4AE4BDFD1}" type="parTrans" cxnId="{B440CBAB-BE1C-4F39-9F24-F4330BB15601}">
      <dgm:prSet/>
      <dgm:spPr/>
      <dgm:t>
        <a:bodyPr/>
        <a:lstStyle/>
        <a:p>
          <a:endParaRPr lang="en-US"/>
        </a:p>
      </dgm:t>
    </dgm:pt>
    <dgm:pt modelId="{16A9F572-35B8-4C4B-8501-AD7A7412D6F7}">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fr-FR" sz="2200" b="1" u="sng" kern="1200" dirty="0">
              <a:solidFill>
                <a:schemeClr val="tx1"/>
              </a:solidFill>
            </a:rPr>
            <a:t>Contractor’s Pollution Liability</a:t>
          </a:r>
          <a:r>
            <a:rPr lang="en-US" sz="2200" kern="1200" dirty="0">
              <a:solidFill>
                <a:schemeClr val="tx1"/>
              </a:solidFill>
            </a:rPr>
            <a:t>: </a:t>
          </a:r>
          <a:r>
            <a:rPr lang="en-US" sz="2200" b="1" kern="1200" dirty="0">
              <a:solidFill>
                <a:srgbClr val="FF0000"/>
              </a:solidFill>
            </a:rPr>
            <a:t>N/A</a:t>
          </a:r>
          <a:endParaRPr lang="en-US" sz="2200" b="0" kern="1200" dirty="0">
            <a:solidFill>
              <a:schemeClr val="tx1"/>
            </a:solidFill>
          </a:endParaRPr>
        </a:p>
      </dgm:t>
    </dgm:pt>
    <dgm:pt modelId="{7EE260DE-3B56-4DE3-BD39-5BF4B9E77920}" type="parTrans" cxnId="{9EA4EF6C-C87C-4825-AEB6-B8951FF9B44A}">
      <dgm:prSet/>
      <dgm:spPr/>
      <dgm:t>
        <a:bodyPr/>
        <a:lstStyle/>
        <a:p>
          <a:endParaRPr lang="en-US"/>
        </a:p>
      </dgm:t>
    </dgm:pt>
    <dgm:pt modelId="{88991163-3E21-428D-9DBE-E363EA5AD699}" type="sibTrans" cxnId="{9EA4EF6C-C87C-4825-AEB6-B8951FF9B44A}">
      <dgm:prSet/>
      <dgm:spPr/>
      <dgm:t>
        <a:bodyPr/>
        <a:lstStyle/>
        <a:p>
          <a:endParaRPr lang="en-US"/>
        </a:p>
      </dgm:t>
    </dgm:pt>
    <dgm:pt modelId="{2C37FC18-2BFD-49A6-A8A2-1A1958828522}">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endParaRPr lang="en-US" sz="2200" kern="1200" dirty="0">
            <a:solidFill>
              <a:schemeClr val="tx1"/>
            </a:solidFill>
          </a:endParaRPr>
        </a:p>
      </dgm:t>
    </dgm:pt>
    <dgm:pt modelId="{29E7B06A-FDF4-4CB4-9894-1C71EBD80F94}" type="parTrans" cxnId="{4ECC2A0F-9539-4141-9EBB-815BCE66414C}">
      <dgm:prSet/>
      <dgm:spPr/>
      <dgm:t>
        <a:bodyPr/>
        <a:lstStyle/>
        <a:p>
          <a:endParaRPr lang="en-US"/>
        </a:p>
      </dgm:t>
    </dgm:pt>
    <dgm:pt modelId="{CC1BBB2E-EA99-4E78-9B22-682A11F7D6EE}" type="sibTrans" cxnId="{4ECC2A0F-9539-4141-9EBB-815BCE66414C}">
      <dgm:prSet/>
      <dgm:spPr/>
      <dgm:t>
        <a:bodyPr/>
        <a:lstStyle/>
        <a:p>
          <a:endParaRPr lang="en-US"/>
        </a:p>
      </dgm:t>
    </dgm:pt>
    <dgm:pt modelId="{0210049F-399D-4F07-B09F-9F0029DC98B2}">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en-US" sz="2200" b="1" u="sng" kern="1200" dirty="0">
              <a:solidFill>
                <a:schemeClr val="tx1"/>
              </a:solidFill>
            </a:rPr>
            <a:t>Workers’ Compensation</a:t>
          </a:r>
          <a:r>
            <a:rPr lang="en-US" sz="2200" kern="1200" dirty="0">
              <a:solidFill>
                <a:schemeClr val="tx1"/>
              </a:solidFill>
            </a:rPr>
            <a:t>: </a:t>
          </a:r>
          <a:r>
            <a:rPr lang="en-US" sz="2200" b="1" kern="1200" dirty="0">
              <a:solidFill>
                <a:srgbClr val="FF0000"/>
              </a:solidFill>
            </a:rPr>
            <a:t>$1M </a:t>
          </a:r>
          <a:r>
            <a:rPr lang="en-US" sz="2200" b="0" kern="1200" dirty="0">
              <a:solidFill>
                <a:schemeClr val="tx1"/>
              </a:solidFill>
            </a:rPr>
            <a:t>per accident.</a:t>
          </a:r>
        </a:p>
      </dgm:t>
    </dgm:pt>
    <dgm:pt modelId="{C0F715F9-91AF-4402-B706-F0A412D92167}" type="parTrans" cxnId="{A3DE4CCA-8985-4F28-B188-83906CD5B8B3}">
      <dgm:prSet/>
      <dgm:spPr/>
      <dgm:t>
        <a:bodyPr/>
        <a:lstStyle/>
        <a:p>
          <a:endParaRPr lang="en-US"/>
        </a:p>
      </dgm:t>
    </dgm:pt>
    <dgm:pt modelId="{63AD9D27-43DB-4CCE-8EAD-C934C179C441}" type="sibTrans" cxnId="{A3DE4CCA-8985-4F28-B188-83906CD5B8B3}">
      <dgm:prSet/>
      <dgm:spPr/>
      <dgm:t>
        <a:bodyPr/>
        <a:lstStyle/>
        <a:p>
          <a:endParaRPr lang="en-US"/>
        </a:p>
      </dgm:t>
    </dgm:pt>
    <dgm:pt modelId="{090B7853-3310-4C07-B293-719B7EFF56E7}">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endParaRPr lang="en-US" sz="2200" b="1" kern="1200" dirty="0">
            <a:solidFill>
              <a:schemeClr val="tx1"/>
            </a:solidFill>
          </a:endParaRPr>
        </a:p>
      </dgm:t>
    </dgm:pt>
    <dgm:pt modelId="{4EFB4200-D00C-4F17-9715-93FD8E7BDDAD}" type="parTrans" cxnId="{55747E19-9F17-4E35-B3E6-B788593326D7}">
      <dgm:prSet/>
      <dgm:spPr/>
      <dgm:t>
        <a:bodyPr/>
        <a:lstStyle/>
        <a:p>
          <a:endParaRPr lang="en-US"/>
        </a:p>
      </dgm:t>
    </dgm:pt>
    <dgm:pt modelId="{02D79082-A49D-434D-BE0B-279A09ADE57D}" type="sibTrans" cxnId="{55747E19-9F17-4E35-B3E6-B788593326D7}">
      <dgm:prSet/>
      <dgm:spPr/>
      <dgm:t>
        <a:bodyPr/>
        <a:lstStyle/>
        <a:p>
          <a:endParaRPr lang="en-US"/>
        </a:p>
      </dgm:t>
    </dgm:pt>
    <dgm:pt modelId="{B134992A-6263-4FB5-B5CF-EF5953B245BB}">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en-US" sz="2200" b="1" u="sng" kern="1200" dirty="0">
              <a:solidFill>
                <a:schemeClr val="tx1"/>
              </a:solidFill>
            </a:rPr>
            <a:t>Builder’s Risk:</a:t>
          </a:r>
          <a:r>
            <a:rPr lang="en-US" sz="2200" kern="1200" dirty="0">
              <a:solidFill>
                <a:schemeClr val="tx1"/>
              </a:solidFill>
            </a:rPr>
            <a:t> </a:t>
          </a:r>
          <a:r>
            <a:rPr lang="en-US" sz="2200" b="0" kern="1200" dirty="0">
              <a:solidFill>
                <a:schemeClr val="tx1"/>
              </a:solidFill>
            </a:rPr>
            <a:t>Must be in an amount no less than the </a:t>
          </a:r>
          <a:r>
            <a:rPr lang="en-US" sz="2200" b="1" kern="1200" dirty="0">
              <a:solidFill>
                <a:srgbClr val="FF0000"/>
              </a:solidFill>
            </a:rPr>
            <a:t>full replacement value</a:t>
          </a:r>
          <a:r>
            <a:rPr lang="en-US" sz="2200" b="0" kern="1200" dirty="0">
              <a:solidFill>
                <a:schemeClr val="tx1"/>
              </a:solidFill>
            </a:rPr>
            <a:t> of the finished work.</a:t>
          </a:r>
        </a:p>
      </dgm:t>
    </dgm:pt>
    <dgm:pt modelId="{73925E89-B8DC-453E-95DA-E0992128E794}" type="parTrans" cxnId="{0C49E87B-F013-48C4-B779-86828E2F786C}">
      <dgm:prSet/>
      <dgm:spPr/>
      <dgm:t>
        <a:bodyPr/>
        <a:lstStyle/>
        <a:p>
          <a:endParaRPr lang="en-US"/>
        </a:p>
      </dgm:t>
    </dgm:pt>
    <dgm:pt modelId="{A1C1335B-7912-49C6-9383-16C96989C7A3}" type="sibTrans" cxnId="{0C49E87B-F013-48C4-B779-86828E2F786C}">
      <dgm:prSet/>
      <dgm:spPr/>
      <dgm:t>
        <a:bodyPr/>
        <a:lstStyle/>
        <a:p>
          <a:endParaRPr lang="en-US"/>
        </a:p>
      </dgm:t>
    </dgm:pt>
    <dgm:pt modelId="{BC29A34D-2A33-471B-B227-052C5E74DD33}">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en-US" sz="2200" kern="1200" dirty="0">
              <a:solidFill>
                <a:schemeClr val="tx1"/>
              </a:solidFill>
            </a:rPr>
            <a:t>$2M must be the GL primary policy limit per occurrence</a:t>
          </a:r>
        </a:p>
      </dgm:t>
    </dgm:pt>
    <dgm:pt modelId="{1FA18E1A-C370-4879-99D4-C5D29945B3D9}" type="parTrans" cxnId="{E0C88815-E356-47C2-97C0-0E9A110C1021}">
      <dgm:prSet/>
      <dgm:spPr/>
      <dgm:t>
        <a:bodyPr/>
        <a:lstStyle/>
        <a:p>
          <a:endParaRPr lang="en-US"/>
        </a:p>
      </dgm:t>
    </dgm:pt>
    <dgm:pt modelId="{706FEAE9-9B46-4DF7-AB66-8A537354F9EE}" type="sibTrans" cxnId="{E0C88815-E356-47C2-97C0-0E9A110C1021}">
      <dgm:prSet/>
      <dgm:spPr/>
      <dgm:t>
        <a:bodyPr/>
        <a:lstStyle/>
        <a:p>
          <a:endParaRPr lang="en-US"/>
        </a:p>
      </dgm:t>
    </dgm:pt>
    <dgm:pt modelId="{90844601-16B0-496F-A58F-0964842DAF78}">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en-US" sz="2200" kern="1200" dirty="0">
              <a:solidFill>
                <a:schemeClr val="tx1"/>
              </a:solidFill>
            </a:rPr>
            <a:t>$2M must be the Auto primary policy limit per occurrence</a:t>
          </a:r>
        </a:p>
      </dgm:t>
    </dgm:pt>
    <dgm:pt modelId="{24B88C9E-9237-4C56-AF31-9F8678AA4F71}" type="parTrans" cxnId="{BC1C4467-E5B7-40A2-8AA7-1CE4D23FBA37}">
      <dgm:prSet/>
      <dgm:spPr/>
      <dgm:t>
        <a:bodyPr/>
        <a:lstStyle/>
        <a:p>
          <a:endParaRPr lang="en-US"/>
        </a:p>
      </dgm:t>
    </dgm:pt>
    <dgm:pt modelId="{B6E4977B-7468-460A-A46B-0C87A80F87BB}" type="sibTrans" cxnId="{BC1C4467-E5B7-40A2-8AA7-1CE4D23FBA37}">
      <dgm:prSet/>
      <dgm:spPr/>
      <dgm:t>
        <a:bodyPr/>
        <a:lstStyle/>
        <a:p>
          <a:endParaRPr lang="en-US"/>
        </a:p>
      </dgm:t>
    </dgm:pt>
    <dgm:pt modelId="{FE269EE4-2B26-4DD1-A635-D88BA36A99F3}">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endParaRPr lang="en-US" sz="2200" kern="1200" dirty="0">
            <a:solidFill>
              <a:schemeClr val="tx1"/>
            </a:solidFill>
          </a:endParaRPr>
        </a:p>
      </dgm:t>
    </dgm:pt>
    <dgm:pt modelId="{AC1A7582-74E4-4D3E-93BC-0D248C6BCA5B}" type="parTrans" cxnId="{74E7D449-9F4B-4A3B-BB6D-B628BBDA0514}">
      <dgm:prSet/>
      <dgm:spPr/>
      <dgm:t>
        <a:bodyPr/>
        <a:lstStyle/>
        <a:p>
          <a:endParaRPr lang="en-US"/>
        </a:p>
      </dgm:t>
    </dgm:pt>
    <dgm:pt modelId="{B5DF7330-3752-4817-8236-239E11343B16}" type="sibTrans" cxnId="{74E7D449-9F4B-4A3B-BB6D-B628BBDA0514}">
      <dgm:prSet/>
      <dgm:spPr/>
      <dgm:t>
        <a:bodyPr/>
        <a:lstStyle/>
        <a:p>
          <a:endParaRPr lang="en-US"/>
        </a:p>
      </dgm:t>
    </dgm:pt>
    <dgm:pt modelId="{DB9B00BE-B9C2-46E1-938C-3A0D9A69A0DC}">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endParaRPr lang="en-US" sz="2200" kern="1200" dirty="0">
            <a:solidFill>
              <a:schemeClr val="tx1"/>
            </a:solidFill>
          </a:endParaRPr>
        </a:p>
      </dgm:t>
    </dgm:pt>
    <dgm:pt modelId="{2CE6A86B-30DA-46EA-9594-5A6391FB77C9}" type="parTrans" cxnId="{108B5106-9FAF-4E75-8C72-7AB1A43898E0}">
      <dgm:prSet/>
      <dgm:spPr/>
      <dgm:t>
        <a:bodyPr/>
        <a:lstStyle/>
        <a:p>
          <a:endParaRPr lang="en-US"/>
        </a:p>
      </dgm:t>
    </dgm:pt>
    <dgm:pt modelId="{F4603AB1-30A0-4BAE-AF93-07E3C26240E7}" type="sibTrans" cxnId="{108B5106-9FAF-4E75-8C72-7AB1A43898E0}">
      <dgm:prSet/>
      <dgm:spPr/>
      <dgm:t>
        <a:bodyPr/>
        <a:lstStyle/>
        <a:p>
          <a:endParaRPr lang="en-US"/>
        </a:p>
      </dgm:t>
    </dgm:pt>
    <dgm:pt modelId="{80C86780-D610-491D-85A2-33D63519360D}">
      <dgm:prSet custT="1"/>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en-US" sz="2200" b="1" u="sng" kern="1200" dirty="0">
              <a:solidFill>
                <a:prstClr val="black"/>
              </a:solidFill>
              <a:latin typeface="Calibri" panose="020F0502020204030204"/>
              <a:ea typeface="+mn-ea"/>
              <a:cs typeface="+mn-cs"/>
            </a:rPr>
            <a:t>Railroad Protective Liability</a:t>
          </a:r>
          <a:r>
            <a:rPr lang="en-US" sz="2200" kern="1200" dirty="0">
              <a:solidFill>
                <a:schemeClr val="tx1"/>
              </a:solidFill>
            </a:rPr>
            <a:t>: </a:t>
          </a:r>
          <a:r>
            <a:rPr lang="en-US" sz="2200" b="1" kern="1200" dirty="0">
              <a:solidFill>
                <a:srgbClr val="FF0000"/>
              </a:solidFill>
            </a:rPr>
            <a:t>$2M</a:t>
          </a:r>
          <a:r>
            <a:rPr lang="en-US" sz="2200" b="1" kern="1200" dirty="0">
              <a:solidFill>
                <a:schemeClr val="tx1"/>
              </a:solidFill>
            </a:rPr>
            <a:t> </a:t>
          </a:r>
          <a:r>
            <a:rPr lang="en-US" sz="2200" b="0" kern="1200" dirty="0">
              <a:solidFill>
                <a:schemeClr val="tx1"/>
              </a:solidFill>
            </a:rPr>
            <a:t>combined single – </a:t>
          </a:r>
          <a:r>
            <a:rPr lang="en-US" sz="2200" b="1" kern="1200" dirty="0">
              <a:solidFill>
                <a:srgbClr val="FF0000"/>
              </a:solidFill>
            </a:rPr>
            <a:t>$6M </a:t>
          </a:r>
          <a:r>
            <a:rPr lang="en-US" sz="2200" b="0" kern="1200" dirty="0">
              <a:solidFill>
                <a:schemeClr val="tx1"/>
              </a:solidFill>
            </a:rPr>
            <a:t>annual aggregate.</a:t>
          </a:r>
        </a:p>
      </dgm:t>
    </dgm:pt>
    <dgm:pt modelId="{1A38FAB0-1D03-46D4-A48F-DA129C11614E}" type="parTrans" cxnId="{F6D77130-32F5-49BA-9D6A-C6163A97A303}">
      <dgm:prSet/>
      <dgm:spPr/>
      <dgm:t>
        <a:bodyPr/>
        <a:lstStyle/>
        <a:p>
          <a:endParaRPr lang="en-US"/>
        </a:p>
      </dgm:t>
    </dgm:pt>
    <dgm:pt modelId="{D2F10698-6815-426C-B56D-C4859DE557DA}" type="sibTrans" cxnId="{F6D77130-32F5-49BA-9D6A-C6163A97A303}">
      <dgm:prSet/>
      <dgm:spPr/>
      <dgm:t>
        <a:bodyPr/>
        <a:lstStyle/>
        <a:p>
          <a:endParaRPr lang="en-US"/>
        </a:p>
      </dgm:t>
    </dgm:pt>
    <dgm:pt modelId="{09750163-0CE4-45D8-8B78-7047F019AE22}">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endParaRPr lang="en-US" sz="2200" kern="1200" dirty="0">
            <a:solidFill>
              <a:schemeClr val="tx1"/>
            </a:solidFill>
          </a:endParaRPr>
        </a:p>
      </dgm:t>
    </dgm:pt>
    <dgm:pt modelId="{22C5F5FB-067B-48D2-B172-859A2EE8FFA5}" type="parTrans" cxnId="{2317EEC3-D6EB-4DFC-94D8-516ED81481D4}">
      <dgm:prSet/>
      <dgm:spPr/>
      <dgm:t>
        <a:bodyPr/>
        <a:lstStyle/>
        <a:p>
          <a:endParaRPr lang="en-US"/>
        </a:p>
      </dgm:t>
    </dgm:pt>
    <dgm:pt modelId="{1DE63FE4-6913-43F7-BC0D-2530452BA417}" type="sibTrans" cxnId="{2317EEC3-D6EB-4DFC-94D8-516ED81481D4}">
      <dgm:prSet/>
      <dgm:spPr/>
      <dgm:t>
        <a:bodyPr/>
        <a:lstStyle/>
        <a:p>
          <a:endParaRPr lang="en-US"/>
        </a:p>
      </dgm:t>
    </dgm:pt>
    <dgm:pt modelId="{D87B6D67-7E18-4CFA-A1A2-77BB6BB3A975}">
      <dgm:prSet custT="1"/>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en-US" sz="2200" b="1" u="sng" kern="1200" dirty="0">
              <a:solidFill>
                <a:schemeClr val="tx1"/>
              </a:solidFill>
            </a:rPr>
            <a:t>Umbrella policies:</a:t>
          </a:r>
          <a:r>
            <a:rPr lang="en-US" sz="2200" kern="1200" dirty="0">
              <a:solidFill>
                <a:schemeClr val="tx1"/>
              </a:solidFill>
            </a:rPr>
            <a:t> if used, must have Drop Down and Follow Form provisions, and effective date concurrent with underlying policies</a:t>
          </a:r>
        </a:p>
      </dgm:t>
    </dgm:pt>
    <dgm:pt modelId="{C7A63B1F-0D6B-4138-BCC1-0AA7BEF88BBD}" type="parTrans" cxnId="{C4FEF065-9B16-4BE7-A15E-E5A3BCC10132}">
      <dgm:prSet/>
      <dgm:spPr/>
      <dgm:t>
        <a:bodyPr/>
        <a:lstStyle/>
        <a:p>
          <a:endParaRPr lang="en-US"/>
        </a:p>
      </dgm:t>
    </dgm:pt>
    <dgm:pt modelId="{43DED506-893B-43F3-911B-F7CFDB32C757}" type="sibTrans" cxnId="{C4FEF065-9B16-4BE7-A15E-E5A3BCC10132}">
      <dgm:prSet/>
      <dgm:spPr/>
      <dgm:t>
        <a:bodyPr/>
        <a:lstStyle/>
        <a:p>
          <a:endParaRPr lang="en-US"/>
        </a:p>
      </dgm:t>
    </dgm:pt>
    <dgm:pt modelId="{4401B25F-E389-4961-BB06-D6BAA1F5BF4A}">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endParaRPr lang="en-US" sz="2200" kern="1200" dirty="0">
            <a:solidFill>
              <a:schemeClr val="tx1"/>
            </a:solidFill>
          </a:endParaRPr>
        </a:p>
      </dgm:t>
    </dgm:pt>
    <dgm:pt modelId="{7DF0749D-95C5-4247-8D4C-F81F2C4A4712}" type="parTrans" cxnId="{E0DFC4DE-85F3-4957-834F-1A303D43CD8E}">
      <dgm:prSet/>
      <dgm:spPr/>
      <dgm:t>
        <a:bodyPr/>
        <a:lstStyle/>
        <a:p>
          <a:endParaRPr lang="en-US"/>
        </a:p>
      </dgm:t>
    </dgm:pt>
    <dgm:pt modelId="{E5F140AF-ACC6-4808-9CFC-2A8D89A4ADA3}" type="sibTrans" cxnId="{E0DFC4DE-85F3-4957-834F-1A303D43CD8E}">
      <dgm:prSet/>
      <dgm:spPr/>
      <dgm:t>
        <a:bodyPr/>
        <a:lstStyle/>
        <a:p>
          <a:endParaRPr lang="en-US"/>
        </a:p>
      </dgm:t>
    </dgm:pt>
    <dgm:pt modelId="{0E88C2A7-0009-460C-83FA-392BB81864A4}" type="pres">
      <dgm:prSet presAssocID="{40EE74B8-6CF2-437B-863E-19B36053E6B2}" presName="Name0" presStyleCnt="0">
        <dgm:presLayoutVars>
          <dgm:dir/>
          <dgm:animLvl val="lvl"/>
          <dgm:resizeHandles val="exact"/>
        </dgm:presLayoutVars>
      </dgm:prSet>
      <dgm:spPr/>
    </dgm:pt>
    <dgm:pt modelId="{93C26C60-3EF9-41B4-B3B3-6A7EA9B47D38}" type="pres">
      <dgm:prSet presAssocID="{3FB32E0F-634F-4540-A1A1-5489C44C7036}" presName="linNode" presStyleCnt="0"/>
      <dgm:spPr/>
    </dgm:pt>
    <dgm:pt modelId="{B030ABBB-89CB-484C-8B8A-67BB6291E1C3}" type="pres">
      <dgm:prSet presAssocID="{3FB32E0F-634F-4540-A1A1-5489C44C7036}" presName="parTx" presStyleLbl="revTx" presStyleIdx="0" presStyleCnt="1" custScaleX="99805" custScaleY="196069">
        <dgm:presLayoutVars>
          <dgm:chMax val="1"/>
          <dgm:bulletEnabled val="1"/>
        </dgm:presLayoutVars>
      </dgm:prSet>
      <dgm:spPr/>
    </dgm:pt>
    <dgm:pt modelId="{764B5E4A-02E0-4A64-952B-70568AFF2AF0}" type="pres">
      <dgm:prSet presAssocID="{3FB32E0F-634F-4540-A1A1-5489C44C7036}" presName="bracket" presStyleLbl="parChTrans1D1" presStyleIdx="0" presStyleCnt="1" custScaleY="107099"/>
      <dgm:spPr>
        <a:ln>
          <a:solidFill>
            <a:srgbClr val="075994"/>
          </a:solidFill>
        </a:ln>
      </dgm:spPr>
    </dgm:pt>
    <dgm:pt modelId="{2490B6D2-AD96-4D5E-B2E4-5F067D20CEF0}" type="pres">
      <dgm:prSet presAssocID="{3FB32E0F-634F-4540-A1A1-5489C44C7036}" presName="spH" presStyleCnt="0"/>
      <dgm:spPr/>
    </dgm:pt>
    <dgm:pt modelId="{B4511415-CBDD-4CA5-AFF4-7A9A163DB831}" type="pres">
      <dgm:prSet presAssocID="{3FB32E0F-634F-4540-A1A1-5489C44C7036}" presName="desTx" presStyleLbl="node1" presStyleIdx="0" presStyleCnt="1" custScaleY="108191">
        <dgm:presLayoutVars>
          <dgm:bulletEnabled val="1"/>
        </dgm:presLayoutVars>
      </dgm:prSet>
      <dgm:spPr/>
    </dgm:pt>
  </dgm:ptLst>
  <dgm:cxnLst>
    <dgm:cxn modelId="{7D190602-234B-4032-A5DD-805039D5885F}" type="presOf" srcId="{FE269EE4-2B26-4DD1-A635-D88BA36A99F3}" destId="{B4511415-CBDD-4CA5-AFF4-7A9A163DB831}" srcOrd="0" destOrd="5" presId="urn:diagrams.loki3.com/BracketList"/>
    <dgm:cxn modelId="{108B5106-9FAF-4E75-8C72-7AB1A43898E0}" srcId="{3FB32E0F-634F-4540-A1A1-5489C44C7036}" destId="{DB9B00BE-B9C2-46E1-938C-3A0D9A69A0DC}" srcOrd="9" destOrd="0" parTransId="{2CE6A86B-30DA-46EA-9594-5A6391FB77C9}" sibTransId="{F4603AB1-30A0-4BAE-AF93-07E3C26240E7}"/>
    <dgm:cxn modelId="{653FDB0A-DA72-48DE-9562-CF3EE04A5609}" type="presOf" srcId="{40EE74B8-6CF2-437B-863E-19B36053E6B2}" destId="{0E88C2A7-0009-460C-83FA-392BB81864A4}" srcOrd="0" destOrd="0" presId="urn:diagrams.loki3.com/BracketList"/>
    <dgm:cxn modelId="{4ECC2A0F-9539-4141-9EBB-815BCE66414C}" srcId="{3FB32E0F-634F-4540-A1A1-5489C44C7036}" destId="{2C37FC18-2BFD-49A6-A8A2-1A1958828522}" srcOrd="1" destOrd="0" parTransId="{29E7B06A-FDF4-4CB4-9894-1C71EBD80F94}" sibTransId="{CC1BBB2E-EA99-4E78-9B22-682A11F7D6EE}"/>
    <dgm:cxn modelId="{E0C88815-E356-47C2-97C0-0E9A110C1021}" srcId="{98045122-4907-42E4-91B9-1459D8C04914}" destId="{BC29A34D-2A33-471B-B227-052C5E74DD33}" srcOrd="0" destOrd="0" parTransId="{1FA18E1A-C370-4879-99D4-C5D29945B3D9}" sibTransId="{706FEAE9-9B46-4DF7-AB66-8A537354F9EE}"/>
    <dgm:cxn modelId="{55747E19-9F17-4E35-B3E6-B788593326D7}" srcId="{3FB32E0F-634F-4540-A1A1-5489C44C7036}" destId="{090B7853-3310-4C07-B293-719B7EFF56E7}" srcOrd="5" destOrd="0" parTransId="{4EFB4200-D00C-4F17-9715-93FD8E7BDDAD}" sibTransId="{02D79082-A49D-434D-BE0B-279A09ADE57D}"/>
    <dgm:cxn modelId="{F6D77130-32F5-49BA-9D6A-C6163A97A303}" srcId="{3FB32E0F-634F-4540-A1A1-5489C44C7036}" destId="{80C86780-D610-491D-85A2-33D63519360D}" srcOrd="8" destOrd="0" parTransId="{1A38FAB0-1D03-46D4-A48F-DA129C11614E}" sibTransId="{D2F10698-6815-426C-B56D-C4859DE557DA}"/>
    <dgm:cxn modelId="{8E969A32-61D3-47B9-BB93-B146520BC391}" type="presOf" srcId="{98045122-4907-42E4-91B9-1459D8C04914}" destId="{B4511415-CBDD-4CA5-AFF4-7A9A163DB831}" srcOrd="0" destOrd="0" presId="urn:diagrams.loki3.com/BracketList"/>
    <dgm:cxn modelId="{485AF363-ABB7-4C6B-B1B6-A8D13A6D598B}" type="presOf" srcId="{0210049F-399D-4F07-B09F-9F0029DC98B2}" destId="{B4511415-CBDD-4CA5-AFF4-7A9A163DB831}" srcOrd="0" destOrd="6" presId="urn:diagrams.loki3.com/BracketList"/>
    <dgm:cxn modelId="{C4FEF065-9B16-4BE7-A15E-E5A3BCC10132}" srcId="{3FB32E0F-634F-4540-A1A1-5489C44C7036}" destId="{D87B6D67-7E18-4CFA-A1A2-77BB6BB3A975}" srcOrd="12" destOrd="0" parTransId="{C7A63B1F-0D6B-4138-BCC1-0AA7BEF88BBD}" sibTransId="{43DED506-893B-43F3-911B-F7CFDB32C757}"/>
    <dgm:cxn modelId="{BC1C4467-E5B7-40A2-8AA7-1CE4D23FBA37}" srcId="{FB4CC1B5-AB6D-476B-ABDE-4E9C29FE4D59}" destId="{90844601-16B0-496F-A58F-0964842DAF78}" srcOrd="0" destOrd="0" parTransId="{24B88C9E-9237-4C56-AF31-9F8678AA4F71}" sibTransId="{B6E4977B-7468-460A-A46B-0C87A80F87BB}"/>
    <dgm:cxn modelId="{6AB29F48-84AB-4837-98DC-92983BA02B78}" type="presOf" srcId="{D87B6D67-7E18-4CFA-A1A2-77BB6BB3A975}" destId="{B4511415-CBDD-4CA5-AFF4-7A9A163DB831}" srcOrd="0" destOrd="14" presId="urn:diagrams.loki3.com/BracketList"/>
    <dgm:cxn modelId="{74E7D449-9F4B-4A3B-BB6D-B628BBDA0514}" srcId="{3FB32E0F-634F-4540-A1A1-5489C44C7036}" destId="{FE269EE4-2B26-4DD1-A635-D88BA36A99F3}" srcOrd="3" destOrd="0" parTransId="{AC1A7582-74E4-4D3E-93BC-0D248C6BCA5B}" sibTransId="{B5DF7330-3752-4817-8236-239E11343B16}"/>
    <dgm:cxn modelId="{782B156C-88B4-40E9-97FB-8AA35CF6575E}" type="presOf" srcId="{2C37FC18-2BFD-49A6-A8A2-1A1958828522}" destId="{B4511415-CBDD-4CA5-AFF4-7A9A163DB831}" srcOrd="0" destOrd="2" presId="urn:diagrams.loki3.com/BracketList"/>
    <dgm:cxn modelId="{9EA4EF6C-C87C-4825-AEB6-B8951FF9B44A}" srcId="{3FB32E0F-634F-4540-A1A1-5489C44C7036}" destId="{16A9F572-35B8-4C4B-8501-AD7A7412D6F7}" srcOrd="6" destOrd="0" parTransId="{7EE260DE-3B56-4DE3-BD39-5BF4B9E77920}" sibTransId="{88991163-3E21-428D-9DBE-E363EA5AD699}"/>
    <dgm:cxn modelId="{941F506F-A396-493E-A04B-1ADAD9428C2C}" srcId="{40EE74B8-6CF2-437B-863E-19B36053E6B2}" destId="{3FB32E0F-634F-4540-A1A1-5489C44C7036}" srcOrd="0" destOrd="0" parTransId="{690B56C2-F3EF-49D8-867D-1621431C6B84}" sibTransId="{F89CA646-51B0-4909-88CB-0B28217D7074}"/>
    <dgm:cxn modelId="{523A6E5A-2F81-4994-AAB7-36878E5C1F59}" type="presOf" srcId="{80C86780-D610-491D-85A2-33D63519360D}" destId="{B4511415-CBDD-4CA5-AFF4-7A9A163DB831}" srcOrd="0" destOrd="10" presId="urn:diagrams.loki3.com/BracketList"/>
    <dgm:cxn modelId="{0C49E87B-F013-48C4-B779-86828E2F786C}" srcId="{3FB32E0F-634F-4540-A1A1-5489C44C7036}" destId="{B134992A-6263-4FB5-B5CF-EF5953B245BB}" srcOrd="10" destOrd="0" parTransId="{73925E89-B8DC-453E-95DA-E0992128E794}" sibTransId="{A1C1335B-7912-49C6-9383-16C96989C7A3}"/>
    <dgm:cxn modelId="{3503207E-84DB-4C55-AA43-400F445E59C5}" type="presOf" srcId="{09750163-0CE4-45D8-8B78-7047F019AE22}" destId="{B4511415-CBDD-4CA5-AFF4-7A9A163DB831}" srcOrd="0" destOrd="9" presId="urn:diagrams.loki3.com/BracketList"/>
    <dgm:cxn modelId="{BF237681-9FA7-407A-95F5-3DA39553682B}" srcId="{3FB32E0F-634F-4540-A1A1-5489C44C7036}" destId="{FB4CC1B5-AB6D-476B-ABDE-4E9C29FE4D59}" srcOrd="2" destOrd="0" parTransId="{FD6692AB-4A69-4176-9EF2-F5F5AD31BBDB}" sibTransId="{A293C234-DFE9-43A1-A1DD-C144F1BBE0DA}"/>
    <dgm:cxn modelId="{F44E1089-5485-4FD1-99C4-C968E4E1BC69}" type="presOf" srcId="{3FB32E0F-634F-4540-A1A1-5489C44C7036}" destId="{B030ABBB-89CB-484C-8B8A-67BB6291E1C3}" srcOrd="0" destOrd="0" presId="urn:diagrams.loki3.com/BracketList"/>
    <dgm:cxn modelId="{7B149A90-350D-43A7-A7B8-CD777BBB99E7}" type="presOf" srcId="{FB4CC1B5-AB6D-476B-ABDE-4E9C29FE4D59}" destId="{B4511415-CBDD-4CA5-AFF4-7A9A163DB831}" srcOrd="0" destOrd="3" presId="urn:diagrams.loki3.com/BracketList"/>
    <dgm:cxn modelId="{39444D92-7057-42FF-AFB0-8A879C789AC1}" type="presOf" srcId="{90844601-16B0-496F-A58F-0964842DAF78}" destId="{B4511415-CBDD-4CA5-AFF4-7A9A163DB831}" srcOrd="0" destOrd="4" presId="urn:diagrams.loki3.com/BracketList"/>
    <dgm:cxn modelId="{B440CBAB-BE1C-4F39-9F24-F4330BB15601}" srcId="{3FB32E0F-634F-4540-A1A1-5489C44C7036}" destId="{98045122-4907-42E4-91B9-1459D8C04914}" srcOrd="0" destOrd="0" parTransId="{014573AE-BD0A-458C-B573-B2D4AE4BDFD1}" sibTransId="{DBA539BF-5DB1-44FD-BE0F-CE530A7E01E7}"/>
    <dgm:cxn modelId="{2317EEC3-D6EB-4DFC-94D8-516ED81481D4}" srcId="{3FB32E0F-634F-4540-A1A1-5489C44C7036}" destId="{09750163-0CE4-45D8-8B78-7047F019AE22}" srcOrd="7" destOrd="0" parTransId="{22C5F5FB-067B-48D2-B172-859A2EE8FFA5}" sibTransId="{1DE63FE4-6913-43F7-BC0D-2530452BA417}"/>
    <dgm:cxn modelId="{A3DE4CCA-8985-4F28-B188-83906CD5B8B3}" srcId="{3FB32E0F-634F-4540-A1A1-5489C44C7036}" destId="{0210049F-399D-4F07-B09F-9F0029DC98B2}" srcOrd="4" destOrd="0" parTransId="{C0F715F9-91AF-4402-B706-F0A412D92167}" sibTransId="{63AD9D27-43DB-4CCE-8EAD-C934C179C441}"/>
    <dgm:cxn modelId="{472D80D3-8413-468A-A69E-5675635C5132}" type="presOf" srcId="{16A9F572-35B8-4C4B-8501-AD7A7412D6F7}" destId="{B4511415-CBDD-4CA5-AFF4-7A9A163DB831}" srcOrd="0" destOrd="8" presId="urn:diagrams.loki3.com/BracketList"/>
    <dgm:cxn modelId="{E0DFC4DE-85F3-4957-834F-1A303D43CD8E}" srcId="{3FB32E0F-634F-4540-A1A1-5489C44C7036}" destId="{4401B25F-E389-4961-BB06-D6BAA1F5BF4A}" srcOrd="11" destOrd="0" parTransId="{7DF0749D-95C5-4247-8D4C-F81F2C4A4712}" sibTransId="{E5F140AF-ACC6-4808-9CFC-2A8D89A4ADA3}"/>
    <dgm:cxn modelId="{EC1E36DF-A775-46FF-AE49-D5B572247483}" type="presOf" srcId="{090B7853-3310-4C07-B293-719B7EFF56E7}" destId="{B4511415-CBDD-4CA5-AFF4-7A9A163DB831}" srcOrd="0" destOrd="7" presId="urn:diagrams.loki3.com/BracketList"/>
    <dgm:cxn modelId="{D3F6DCEC-797F-4FBC-98A8-B005EE64CEFE}" type="presOf" srcId="{4401B25F-E389-4961-BB06-D6BAA1F5BF4A}" destId="{B4511415-CBDD-4CA5-AFF4-7A9A163DB831}" srcOrd="0" destOrd="13" presId="urn:diagrams.loki3.com/BracketList"/>
    <dgm:cxn modelId="{0552F8F4-CC24-4ACC-AEB6-CB8D78EC48A0}" type="presOf" srcId="{DB9B00BE-B9C2-46E1-938C-3A0D9A69A0DC}" destId="{B4511415-CBDD-4CA5-AFF4-7A9A163DB831}" srcOrd="0" destOrd="11" presId="urn:diagrams.loki3.com/BracketList"/>
    <dgm:cxn modelId="{8CC540F7-1042-4978-BF17-3EE8914F5D7D}" type="presOf" srcId="{BC29A34D-2A33-471B-B227-052C5E74DD33}" destId="{B4511415-CBDD-4CA5-AFF4-7A9A163DB831}" srcOrd="0" destOrd="1" presId="urn:diagrams.loki3.com/BracketList"/>
    <dgm:cxn modelId="{11C9F5FD-BFA2-4F9B-AB5D-9EE5FB0FA5AF}" type="presOf" srcId="{B134992A-6263-4FB5-B5CF-EF5953B245BB}" destId="{B4511415-CBDD-4CA5-AFF4-7A9A163DB831}" srcOrd="0" destOrd="12" presId="urn:diagrams.loki3.com/BracketList"/>
    <dgm:cxn modelId="{72DACA50-C705-4D09-844C-B0406FBC82A4}" type="presParOf" srcId="{0E88C2A7-0009-460C-83FA-392BB81864A4}" destId="{93C26C60-3EF9-41B4-B3B3-6A7EA9B47D38}" srcOrd="0" destOrd="0" presId="urn:diagrams.loki3.com/BracketList"/>
    <dgm:cxn modelId="{04175DF5-1D79-46FF-9568-1648D06A6E84}" type="presParOf" srcId="{93C26C60-3EF9-41B4-B3B3-6A7EA9B47D38}" destId="{B030ABBB-89CB-484C-8B8A-67BB6291E1C3}" srcOrd="0" destOrd="0" presId="urn:diagrams.loki3.com/BracketList"/>
    <dgm:cxn modelId="{F30C5319-D7FA-425C-8F7D-E946873354AC}" type="presParOf" srcId="{93C26C60-3EF9-41B4-B3B3-6A7EA9B47D38}" destId="{764B5E4A-02E0-4A64-952B-70568AFF2AF0}" srcOrd="1" destOrd="0" presId="urn:diagrams.loki3.com/BracketList"/>
    <dgm:cxn modelId="{FDA79EB5-E3A3-45E6-ADA8-08114D433CD1}" type="presParOf" srcId="{93C26C60-3EF9-41B4-B3B3-6A7EA9B47D38}" destId="{2490B6D2-AD96-4D5E-B2E4-5F067D20CEF0}" srcOrd="2" destOrd="0" presId="urn:diagrams.loki3.com/BracketList"/>
    <dgm:cxn modelId="{1DE3C965-F75B-4A07-A5E2-F31763B27EE7}" type="presParOf" srcId="{93C26C60-3EF9-41B4-B3B3-6A7EA9B47D38}" destId="{B4511415-CBDD-4CA5-AFF4-7A9A163DB83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0EE74B8-6CF2-437B-863E-19B36053E6B2}"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98045122-4907-42E4-91B9-1459D8C04914}">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en-US" sz="2300" b="1" u="sng" kern="1200" dirty="0">
              <a:solidFill>
                <a:schemeClr val="tx1"/>
              </a:solidFill>
            </a:rPr>
            <a:t>Insurance Certificate</a:t>
          </a:r>
          <a:r>
            <a:rPr lang="en-US" sz="2300" kern="1200" dirty="0">
              <a:solidFill>
                <a:schemeClr val="tx1"/>
              </a:solidFill>
            </a:rPr>
            <a:t>:</a:t>
          </a:r>
        </a:p>
      </dgm:t>
    </dgm:pt>
    <dgm:pt modelId="{3FB32E0F-634F-4540-A1A1-5489C44C7036}">
      <dgm:prSet custT="1"/>
      <dgm:spPr/>
      <dgm:t>
        <a:bodyPr/>
        <a:lstStyle/>
        <a:p>
          <a:pPr algn="ctr"/>
          <a:r>
            <a:rPr lang="en-US" sz="2800" dirty="0">
              <a:solidFill>
                <a:schemeClr val="bg1"/>
              </a:solidFill>
            </a:rPr>
            <a:t>INSURANCE REQUIREMENTS</a:t>
          </a:r>
        </a:p>
        <a:p>
          <a:pPr algn="ctr"/>
          <a:r>
            <a:rPr lang="en-US" sz="2800" dirty="0">
              <a:solidFill>
                <a:schemeClr val="bg1"/>
              </a:solidFill>
            </a:rPr>
            <a:t>(Appendix A)</a:t>
          </a:r>
        </a:p>
      </dgm:t>
    </dgm:pt>
    <dgm:pt modelId="{F89CA646-51B0-4909-88CB-0B28217D7074}" type="sibTrans" cxnId="{941F506F-A396-493E-A04B-1ADAD9428C2C}">
      <dgm:prSet/>
      <dgm:spPr/>
      <dgm:t>
        <a:bodyPr/>
        <a:lstStyle/>
        <a:p>
          <a:endParaRPr lang="en-US"/>
        </a:p>
      </dgm:t>
    </dgm:pt>
    <dgm:pt modelId="{690B56C2-F3EF-49D8-867D-1621431C6B84}" type="parTrans" cxnId="{941F506F-A396-493E-A04B-1ADAD9428C2C}">
      <dgm:prSet/>
      <dgm:spPr/>
      <dgm:t>
        <a:bodyPr/>
        <a:lstStyle/>
        <a:p>
          <a:endParaRPr lang="en-US"/>
        </a:p>
      </dgm:t>
    </dgm:pt>
    <dgm:pt modelId="{DBA539BF-5DB1-44FD-BE0F-CE530A7E01E7}" type="sibTrans" cxnId="{B440CBAB-BE1C-4F39-9F24-F4330BB15601}">
      <dgm:prSet/>
      <dgm:spPr/>
      <dgm:t>
        <a:bodyPr/>
        <a:lstStyle/>
        <a:p>
          <a:endParaRPr lang="en-US"/>
        </a:p>
      </dgm:t>
    </dgm:pt>
    <dgm:pt modelId="{014573AE-BD0A-458C-B573-B2D4AE4BDFD1}" type="parTrans" cxnId="{B440CBAB-BE1C-4F39-9F24-F4330BB15601}">
      <dgm:prSet/>
      <dgm:spPr/>
      <dgm:t>
        <a:bodyPr/>
        <a:lstStyle/>
        <a:p>
          <a:endParaRPr lang="en-US"/>
        </a:p>
      </dgm:t>
    </dgm:pt>
    <dgm:pt modelId="{BC29A34D-2A33-471B-B227-052C5E74DD33}">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en-US" sz="2300" kern="1200" dirty="0">
              <a:solidFill>
                <a:schemeClr val="tx1"/>
              </a:solidFill>
            </a:rPr>
            <a:t>Must </a:t>
          </a:r>
          <a:r>
            <a:rPr lang="en-US" sz="2300" kern="1200" dirty="0">
              <a:solidFill>
                <a:srgbClr val="FF0000"/>
              </a:solidFill>
            </a:rPr>
            <a:t>refer to contract number M20097 </a:t>
          </a:r>
          <a:r>
            <a:rPr lang="en-US" sz="2300" kern="1200" dirty="0">
              <a:solidFill>
                <a:schemeClr val="tx1"/>
              </a:solidFill>
            </a:rPr>
            <a:t>in the Description of Operations box</a:t>
          </a:r>
        </a:p>
      </dgm:t>
    </dgm:pt>
    <dgm:pt modelId="{706FEAE9-9B46-4DF7-AB66-8A537354F9EE}" type="sibTrans" cxnId="{E0C88815-E356-47C2-97C0-0E9A110C1021}">
      <dgm:prSet/>
      <dgm:spPr/>
      <dgm:t>
        <a:bodyPr/>
        <a:lstStyle/>
        <a:p>
          <a:endParaRPr lang="en-US"/>
        </a:p>
      </dgm:t>
    </dgm:pt>
    <dgm:pt modelId="{1FA18E1A-C370-4879-99D4-C5D29945B3D9}" type="parTrans" cxnId="{E0C88815-E356-47C2-97C0-0E9A110C1021}">
      <dgm:prSet/>
      <dgm:spPr/>
      <dgm:t>
        <a:bodyPr/>
        <a:lstStyle/>
        <a:p>
          <a:endParaRPr lang="en-US"/>
        </a:p>
      </dgm:t>
    </dgm:pt>
    <dgm:pt modelId="{50F2AD3A-C49E-444F-A164-7FCB933BCDAA}">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en-US" sz="2300" kern="1200" dirty="0">
              <a:solidFill>
                <a:schemeClr val="tx1"/>
              </a:solidFill>
            </a:rPr>
            <a:t>Must include copies of </a:t>
          </a:r>
          <a:r>
            <a:rPr lang="en-US" sz="2300" kern="1200" dirty="0">
              <a:solidFill>
                <a:srgbClr val="FF0000"/>
              </a:solidFill>
            </a:rPr>
            <a:t>all endorsements </a:t>
          </a:r>
          <a:r>
            <a:rPr lang="en-US" sz="2300" kern="1200" dirty="0">
              <a:solidFill>
                <a:schemeClr val="tx1"/>
              </a:solidFill>
            </a:rPr>
            <a:t>required by Appendix A</a:t>
          </a:r>
        </a:p>
      </dgm:t>
    </dgm:pt>
    <dgm:pt modelId="{9D38C7E9-F350-4F02-AA04-85CF96869153}" type="parTrans" cxnId="{DA26BDB9-8D0D-415E-8347-BBE1BCD3501C}">
      <dgm:prSet/>
      <dgm:spPr/>
      <dgm:t>
        <a:bodyPr/>
        <a:lstStyle/>
        <a:p>
          <a:endParaRPr lang="en-US"/>
        </a:p>
      </dgm:t>
    </dgm:pt>
    <dgm:pt modelId="{3E862217-0B57-4E54-9682-CCFCBCF87092}" type="sibTrans" cxnId="{DA26BDB9-8D0D-415E-8347-BBE1BCD3501C}">
      <dgm:prSet/>
      <dgm:spPr/>
      <dgm:t>
        <a:bodyPr/>
        <a:lstStyle/>
        <a:p>
          <a:endParaRPr lang="en-US"/>
        </a:p>
      </dgm:t>
    </dgm:pt>
    <dgm:pt modelId="{18E755C6-E92C-4335-9D28-E92DDCA81087}">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en-US" sz="2300" kern="1200" dirty="0">
              <a:solidFill>
                <a:schemeClr val="tx1"/>
              </a:solidFill>
            </a:rPr>
            <a:t>Must disclose all </a:t>
          </a:r>
          <a:r>
            <a:rPr lang="en-US" sz="2300" kern="1200" dirty="0">
              <a:solidFill>
                <a:srgbClr val="FF0000"/>
              </a:solidFill>
            </a:rPr>
            <a:t>deductibles or self-insured retentions</a:t>
          </a:r>
          <a:endParaRPr lang="en-US" sz="2300" kern="1200" dirty="0">
            <a:solidFill>
              <a:schemeClr val="tx1"/>
            </a:solidFill>
          </a:endParaRPr>
        </a:p>
      </dgm:t>
    </dgm:pt>
    <dgm:pt modelId="{034AEBF1-1E8A-4BDF-B53A-B130B7DF12B4}" type="parTrans" cxnId="{28FE42EF-14F5-411C-90B3-422A25AC1602}">
      <dgm:prSet/>
      <dgm:spPr/>
      <dgm:t>
        <a:bodyPr/>
        <a:lstStyle/>
        <a:p>
          <a:endParaRPr lang="en-US"/>
        </a:p>
      </dgm:t>
    </dgm:pt>
    <dgm:pt modelId="{B4A35650-F445-4DAA-8AE7-007152C3976B}" type="sibTrans" cxnId="{28FE42EF-14F5-411C-90B3-422A25AC1602}">
      <dgm:prSet/>
      <dgm:spPr/>
      <dgm:t>
        <a:bodyPr/>
        <a:lstStyle/>
        <a:p>
          <a:endParaRPr lang="en-US"/>
        </a:p>
      </dgm:t>
    </dgm:pt>
    <dgm:pt modelId="{9C82E50F-F703-4FE2-B81B-AAA6C1E903BE}">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en-US" sz="2300" kern="1200" dirty="0">
              <a:solidFill>
                <a:srgbClr val="FF0000"/>
              </a:solidFill>
            </a:rPr>
            <a:t>Deductibles greater than $50K </a:t>
          </a:r>
          <a:r>
            <a:rPr lang="en-US" sz="2300" kern="1200" dirty="0">
              <a:solidFill>
                <a:schemeClr val="tx1"/>
              </a:solidFill>
            </a:rPr>
            <a:t>must be approved by VTA based on Contractor’s financials (submit last three years’ Income Statement &amp; Balance Sheet)</a:t>
          </a:r>
        </a:p>
      </dgm:t>
    </dgm:pt>
    <dgm:pt modelId="{6F567CF3-2957-4F9E-9EB4-8BC93BE58507}" type="parTrans" cxnId="{7AA75896-3DEB-4D2A-BC7D-95F3D217617C}">
      <dgm:prSet/>
      <dgm:spPr/>
      <dgm:t>
        <a:bodyPr/>
        <a:lstStyle/>
        <a:p>
          <a:endParaRPr lang="en-US"/>
        </a:p>
      </dgm:t>
    </dgm:pt>
    <dgm:pt modelId="{85BA1D32-8085-4CBC-8A91-245A09FD716B}" type="sibTrans" cxnId="{7AA75896-3DEB-4D2A-BC7D-95F3D217617C}">
      <dgm:prSet/>
      <dgm:spPr/>
      <dgm:t>
        <a:bodyPr/>
        <a:lstStyle/>
        <a:p>
          <a:endParaRPr lang="en-US"/>
        </a:p>
      </dgm:t>
    </dgm:pt>
    <dgm:pt modelId="{C03A0725-6035-4F61-976B-FC75B498B429}">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en-US" sz="2300" kern="1200" dirty="0">
              <a:solidFill>
                <a:schemeClr val="tx1"/>
              </a:solidFill>
            </a:rPr>
            <a:t>Any </a:t>
          </a:r>
          <a:r>
            <a:rPr lang="en-US" sz="2300" kern="1200" dirty="0">
              <a:solidFill>
                <a:srgbClr val="FF0000"/>
              </a:solidFill>
            </a:rPr>
            <a:t>exceptions</a:t>
          </a:r>
          <a:r>
            <a:rPr lang="en-US" sz="2300" kern="1200" dirty="0">
              <a:solidFill>
                <a:schemeClr val="tx1"/>
              </a:solidFill>
            </a:rPr>
            <a:t> to Appendix A must be submitted with IFB response</a:t>
          </a:r>
        </a:p>
      </dgm:t>
    </dgm:pt>
    <dgm:pt modelId="{E391281B-2540-46E8-A42A-F3BF59886E1D}" type="parTrans" cxnId="{25FDA273-5F60-442E-8378-F2B7C81E8F82}">
      <dgm:prSet/>
      <dgm:spPr/>
      <dgm:t>
        <a:bodyPr/>
        <a:lstStyle/>
        <a:p>
          <a:endParaRPr lang="en-US"/>
        </a:p>
      </dgm:t>
    </dgm:pt>
    <dgm:pt modelId="{2D144652-CB6A-4865-B96F-0528A2D89071}" type="sibTrans" cxnId="{25FDA273-5F60-442E-8378-F2B7C81E8F82}">
      <dgm:prSet/>
      <dgm:spPr/>
      <dgm:t>
        <a:bodyPr/>
        <a:lstStyle/>
        <a:p>
          <a:endParaRPr lang="en-US"/>
        </a:p>
      </dgm:t>
    </dgm:pt>
    <dgm:pt modelId="{F641DEEC-2EE2-4948-B9BE-C98BC8699C21}">
      <dgm:prSet custT="1"/>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en-US" sz="2300" kern="1200" dirty="0">
              <a:solidFill>
                <a:srgbClr val="FF0000"/>
              </a:solidFill>
            </a:rPr>
            <a:t>Renewal certificates </a:t>
          </a:r>
          <a:r>
            <a:rPr lang="en-US" sz="2300" kern="1200" dirty="0">
              <a:solidFill>
                <a:schemeClr val="tx1"/>
              </a:solidFill>
            </a:rPr>
            <a:t>must be submitted to VTA no later than expiration date of any line of insurance, including all required </a:t>
          </a:r>
          <a:r>
            <a:rPr lang="en-US" sz="2300" kern="1200" dirty="0">
              <a:solidFill>
                <a:prstClr val="black"/>
              </a:solidFill>
              <a:latin typeface="Calibri" panose="020F0502020204030204"/>
              <a:ea typeface="+mn-ea"/>
              <a:cs typeface="+mn-cs"/>
            </a:rPr>
            <a:t>endorsements (Waiver of Subrogation, Separation of Insureds, Drop-Down coverage, etc.)</a:t>
          </a:r>
        </a:p>
      </dgm:t>
    </dgm:pt>
    <dgm:pt modelId="{7C9AA63D-5E84-437C-9835-771569C8F5AF}" type="parTrans" cxnId="{79841BEF-BB3B-4ADA-9F46-1B93BDCF3B97}">
      <dgm:prSet/>
      <dgm:spPr/>
      <dgm:t>
        <a:bodyPr/>
        <a:lstStyle/>
        <a:p>
          <a:endParaRPr lang="en-US"/>
        </a:p>
      </dgm:t>
    </dgm:pt>
    <dgm:pt modelId="{3769E9CA-25B8-4B4D-AD3E-7D13EF9716AE}" type="sibTrans" cxnId="{79841BEF-BB3B-4ADA-9F46-1B93BDCF3B97}">
      <dgm:prSet/>
      <dgm:spPr/>
      <dgm:t>
        <a:bodyPr/>
        <a:lstStyle/>
        <a:p>
          <a:endParaRPr lang="en-US"/>
        </a:p>
      </dgm:t>
    </dgm:pt>
    <dgm:pt modelId="{CEE0A4E0-9912-4B84-A6BE-8D1F27206E6F}">
      <dgm:prSet/>
      <dgm:spPr>
        <a:solidFill>
          <a:schemeClr val="accent4">
            <a:lumMod val="60000"/>
            <a:lumOff val="40000"/>
            <a:alpha val="85000"/>
          </a:schemeClr>
        </a:solidFill>
        <a:ln>
          <a:noFill/>
        </a:ln>
        <a:scene3d>
          <a:camera prst="orthographicFront"/>
          <a:lightRig rig="threePt" dir="t"/>
        </a:scene3d>
        <a:sp3d>
          <a:bevelT/>
        </a:sp3d>
      </dgm:spPr>
      <dgm:t>
        <a:bodyPr/>
        <a:lstStyle/>
        <a:p>
          <a:pPr algn="justLow"/>
          <a:r>
            <a:rPr lang="en-US" sz="2300" kern="1200" dirty="0">
              <a:solidFill>
                <a:schemeClr val="tx1"/>
              </a:solidFill>
            </a:rPr>
            <a:t>Insurance must be in place and approved by VTA prior to contract </a:t>
          </a:r>
          <a:r>
            <a:rPr lang="en-US" sz="2300" kern="1200" dirty="0">
              <a:solidFill>
                <a:srgbClr val="FF0000"/>
              </a:solidFill>
            </a:rPr>
            <a:t>Notice To Proceed</a:t>
          </a:r>
          <a:r>
            <a:rPr lang="en-US" sz="2300" kern="1200" dirty="0">
              <a:solidFill>
                <a:schemeClr val="tx1"/>
              </a:solidFill>
            </a:rPr>
            <a:t> (NTP)</a:t>
          </a:r>
        </a:p>
      </dgm:t>
    </dgm:pt>
    <dgm:pt modelId="{542980CB-18EB-46C5-8722-069D80B90D37}" type="parTrans" cxnId="{C4E18051-C77C-4F9A-A4B4-1F987AD91DDA}">
      <dgm:prSet/>
      <dgm:spPr/>
      <dgm:t>
        <a:bodyPr/>
        <a:lstStyle/>
        <a:p>
          <a:endParaRPr lang="en-US"/>
        </a:p>
      </dgm:t>
    </dgm:pt>
    <dgm:pt modelId="{8330D027-A301-45F1-BE7B-81BF0A5207EF}" type="sibTrans" cxnId="{C4E18051-C77C-4F9A-A4B4-1F987AD91DDA}">
      <dgm:prSet/>
      <dgm:spPr/>
      <dgm:t>
        <a:bodyPr/>
        <a:lstStyle/>
        <a:p>
          <a:endParaRPr lang="en-US"/>
        </a:p>
      </dgm:t>
    </dgm:pt>
    <dgm:pt modelId="{0E88C2A7-0009-460C-83FA-392BB81864A4}" type="pres">
      <dgm:prSet presAssocID="{40EE74B8-6CF2-437B-863E-19B36053E6B2}" presName="Name0" presStyleCnt="0">
        <dgm:presLayoutVars>
          <dgm:dir/>
          <dgm:animLvl val="lvl"/>
          <dgm:resizeHandles val="exact"/>
        </dgm:presLayoutVars>
      </dgm:prSet>
      <dgm:spPr/>
    </dgm:pt>
    <dgm:pt modelId="{93C26C60-3EF9-41B4-B3B3-6A7EA9B47D38}" type="pres">
      <dgm:prSet presAssocID="{3FB32E0F-634F-4540-A1A1-5489C44C7036}" presName="linNode" presStyleCnt="0"/>
      <dgm:spPr/>
    </dgm:pt>
    <dgm:pt modelId="{B030ABBB-89CB-484C-8B8A-67BB6291E1C3}" type="pres">
      <dgm:prSet presAssocID="{3FB32E0F-634F-4540-A1A1-5489C44C7036}" presName="parTx" presStyleLbl="revTx" presStyleIdx="0" presStyleCnt="1" custScaleX="99805" custScaleY="196069">
        <dgm:presLayoutVars>
          <dgm:chMax val="1"/>
          <dgm:bulletEnabled val="1"/>
        </dgm:presLayoutVars>
      </dgm:prSet>
      <dgm:spPr/>
    </dgm:pt>
    <dgm:pt modelId="{764B5E4A-02E0-4A64-952B-70568AFF2AF0}" type="pres">
      <dgm:prSet presAssocID="{3FB32E0F-634F-4540-A1A1-5489C44C7036}" presName="bracket" presStyleLbl="parChTrans1D1" presStyleIdx="0" presStyleCnt="1" custScaleY="107099"/>
      <dgm:spPr>
        <a:ln>
          <a:solidFill>
            <a:srgbClr val="075994"/>
          </a:solidFill>
        </a:ln>
      </dgm:spPr>
    </dgm:pt>
    <dgm:pt modelId="{2490B6D2-AD96-4D5E-B2E4-5F067D20CEF0}" type="pres">
      <dgm:prSet presAssocID="{3FB32E0F-634F-4540-A1A1-5489C44C7036}" presName="spH" presStyleCnt="0"/>
      <dgm:spPr/>
    </dgm:pt>
    <dgm:pt modelId="{B4511415-CBDD-4CA5-AFF4-7A9A163DB831}" type="pres">
      <dgm:prSet presAssocID="{3FB32E0F-634F-4540-A1A1-5489C44C7036}" presName="desTx" presStyleLbl="node1" presStyleIdx="0" presStyleCnt="1" custScaleY="108191" custLinFactNeighborX="-34256">
        <dgm:presLayoutVars>
          <dgm:bulletEnabled val="1"/>
        </dgm:presLayoutVars>
      </dgm:prSet>
      <dgm:spPr/>
    </dgm:pt>
  </dgm:ptLst>
  <dgm:cxnLst>
    <dgm:cxn modelId="{1982DC01-1149-459E-B618-F25764A7D3DA}" type="presOf" srcId="{18E755C6-E92C-4335-9D28-E92DDCA81087}" destId="{B4511415-CBDD-4CA5-AFF4-7A9A163DB831}" srcOrd="0" destOrd="3" presId="urn:diagrams.loki3.com/BracketList"/>
    <dgm:cxn modelId="{64D1B911-2D06-4E57-A894-55B2964D1A11}" type="presOf" srcId="{F641DEEC-2EE2-4948-B9BE-C98BC8699C21}" destId="{B4511415-CBDD-4CA5-AFF4-7A9A163DB831}" srcOrd="0" destOrd="7" presId="urn:diagrams.loki3.com/BracketList"/>
    <dgm:cxn modelId="{E0C88815-E356-47C2-97C0-0E9A110C1021}" srcId="{98045122-4907-42E4-91B9-1459D8C04914}" destId="{BC29A34D-2A33-471B-B227-052C5E74DD33}" srcOrd="0" destOrd="0" parTransId="{1FA18E1A-C370-4879-99D4-C5D29945B3D9}" sibTransId="{706FEAE9-9B46-4DF7-AB66-8A537354F9EE}"/>
    <dgm:cxn modelId="{82C93C67-F711-43A0-9D95-1C14775E568D}" type="presOf" srcId="{CEE0A4E0-9912-4B84-A6BE-8D1F27206E6F}" destId="{B4511415-CBDD-4CA5-AFF4-7A9A163DB831}" srcOrd="0" destOrd="6" presId="urn:diagrams.loki3.com/BracketList"/>
    <dgm:cxn modelId="{1001456E-F29F-4251-97FA-8540902AED9E}" type="presOf" srcId="{50F2AD3A-C49E-444F-A164-7FCB933BCDAA}" destId="{B4511415-CBDD-4CA5-AFF4-7A9A163DB831}" srcOrd="0" destOrd="2" presId="urn:diagrams.loki3.com/BracketList"/>
    <dgm:cxn modelId="{941F506F-A396-493E-A04B-1ADAD9428C2C}" srcId="{40EE74B8-6CF2-437B-863E-19B36053E6B2}" destId="{3FB32E0F-634F-4540-A1A1-5489C44C7036}" srcOrd="0" destOrd="0" parTransId="{690B56C2-F3EF-49D8-867D-1621431C6B84}" sibTransId="{F89CA646-51B0-4909-88CB-0B28217D7074}"/>
    <dgm:cxn modelId="{C4E18051-C77C-4F9A-A4B4-1F987AD91DDA}" srcId="{98045122-4907-42E4-91B9-1459D8C04914}" destId="{CEE0A4E0-9912-4B84-A6BE-8D1F27206E6F}" srcOrd="5" destOrd="0" parTransId="{542980CB-18EB-46C5-8722-069D80B90D37}" sibTransId="{8330D027-A301-45F1-BE7B-81BF0A5207EF}"/>
    <dgm:cxn modelId="{25FDA273-5F60-442E-8378-F2B7C81E8F82}" srcId="{98045122-4907-42E4-91B9-1459D8C04914}" destId="{C03A0725-6035-4F61-976B-FC75B498B429}" srcOrd="4" destOrd="0" parTransId="{E391281B-2540-46E8-A42A-F3BF59886E1D}" sibTransId="{2D144652-CB6A-4865-B96F-0528A2D89071}"/>
    <dgm:cxn modelId="{7AA75896-3DEB-4D2A-BC7D-95F3D217617C}" srcId="{98045122-4907-42E4-91B9-1459D8C04914}" destId="{9C82E50F-F703-4FE2-B81B-AAA6C1E903BE}" srcOrd="3" destOrd="0" parTransId="{6F567CF3-2957-4F9E-9EB4-8BC93BE58507}" sibTransId="{85BA1D32-8085-4CBC-8A91-245A09FD716B}"/>
    <dgm:cxn modelId="{848AC099-B3D7-4624-9F82-D29CC194296D}" type="presOf" srcId="{C03A0725-6035-4F61-976B-FC75B498B429}" destId="{B4511415-CBDD-4CA5-AFF4-7A9A163DB831}" srcOrd="0" destOrd="5" presId="urn:diagrams.loki3.com/BracketList"/>
    <dgm:cxn modelId="{31AA9DA5-6A60-44DD-9D70-AFCEFC62A8FF}" type="presOf" srcId="{9C82E50F-F703-4FE2-B81B-AAA6C1E903BE}" destId="{B4511415-CBDD-4CA5-AFF4-7A9A163DB831}" srcOrd="0" destOrd="4" presId="urn:diagrams.loki3.com/BracketList"/>
    <dgm:cxn modelId="{B440CBAB-BE1C-4F39-9F24-F4330BB15601}" srcId="{3FB32E0F-634F-4540-A1A1-5489C44C7036}" destId="{98045122-4907-42E4-91B9-1459D8C04914}" srcOrd="0" destOrd="0" parTransId="{014573AE-BD0A-458C-B573-B2D4AE4BDFD1}" sibTransId="{DBA539BF-5DB1-44FD-BE0F-CE530A7E01E7}"/>
    <dgm:cxn modelId="{DA26BDB9-8D0D-415E-8347-BBE1BCD3501C}" srcId="{98045122-4907-42E4-91B9-1459D8C04914}" destId="{50F2AD3A-C49E-444F-A164-7FCB933BCDAA}" srcOrd="1" destOrd="0" parTransId="{9D38C7E9-F350-4F02-AA04-85CF96869153}" sibTransId="{3E862217-0B57-4E54-9682-CCFCBCF87092}"/>
    <dgm:cxn modelId="{B77A76C1-7804-4D51-BF73-F0563A5F17B9}" type="presOf" srcId="{BC29A34D-2A33-471B-B227-052C5E74DD33}" destId="{B4511415-CBDD-4CA5-AFF4-7A9A163DB831}" srcOrd="0" destOrd="1" presId="urn:diagrams.loki3.com/BracketList"/>
    <dgm:cxn modelId="{06F2D2D3-2DF0-49BA-B61A-34E14A04A9CE}" type="presOf" srcId="{98045122-4907-42E4-91B9-1459D8C04914}" destId="{B4511415-CBDD-4CA5-AFF4-7A9A163DB831}" srcOrd="0" destOrd="0" presId="urn:diagrams.loki3.com/BracketList"/>
    <dgm:cxn modelId="{1B8B67D5-744E-4FF0-A02C-3E594F930212}" type="presOf" srcId="{40EE74B8-6CF2-437B-863E-19B36053E6B2}" destId="{0E88C2A7-0009-460C-83FA-392BB81864A4}" srcOrd="0" destOrd="0" presId="urn:diagrams.loki3.com/BracketList"/>
    <dgm:cxn modelId="{B644CEE2-B3E3-418B-83E6-7EE70EAC4ACB}" type="presOf" srcId="{3FB32E0F-634F-4540-A1A1-5489C44C7036}" destId="{B030ABBB-89CB-484C-8B8A-67BB6291E1C3}" srcOrd="0" destOrd="0" presId="urn:diagrams.loki3.com/BracketList"/>
    <dgm:cxn modelId="{79841BEF-BB3B-4ADA-9F46-1B93BDCF3B97}" srcId="{98045122-4907-42E4-91B9-1459D8C04914}" destId="{F641DEEC-2EE2-4948-B9BE-C98BC8699C21}" srcOrd="6" destOrd="0" parTransId="{7C9AA63D-5E84-437C-9835-771569C8F5AF}" sibTransId="{3769E9CA-25B8-4B4D-AD3E-7D13EF9716AE}"/>
    <dgm:cxn modelId="{28FE42EF-14F5-411C-90B3-422A25AC1602}" srcId="{98045122-4907-42E4-91B9-1459D8C04914}" destId="{18E755C6-E92C-4335-9D28-E92DDCA81087}" srcOrd="2" destOrd="0" parTransId="{034AEBF1-1E8A-4BDF-B53A-B130B7DF12B4}" sibTransId="{B4A35650-F445-4DAA-8AE7-007152C3976B}"/>
    <dgm:cxn modelId="{8C800581-BD80-439B-A614-071C1F8E4731}" type="presParOf" srcId="{0E88C2A7-0009-460C-83FA-392BB81864A4}" destId="{93C26C60-3EF9-41B4-B3B3-6A7EA9B47D38}" srcOrd="0" destOrd="0" presId="urn:diagrams.loki3.com/BracketList"/>
    <dgm:cxn modelId="{46DEF5F9-7030-4C30-813F-C4F05060D996}" type="presParOf" srcId="{93C26C60-3EF9-41B4-B3B3-6A7EA9B47D38}" destId="{B030ABBB-89CB-484C-8B8A-67BB6291E1C3}" srcOrd="0" destOrd="0" presId="urn:diagrams.loki3.com/BracketList"/>
    <dgm:cxn modelId="{2D8B0B0D-0D3A-44B6-8C16-5DC3396A9A3B}" type="presParOf" srcId="{93C26C60-3EF9-41B4-B3B3-6A7EA9B47D38}" destId="{764B5E4A-02E0-4A64-952B-70568AFF2AF0}" srcOrd="1" destOrd="0" presId="urn:diagrams.loki3.com/BracketList"/>
    <dgm:cxn modelId="{4B3CC587-A8F5-46F7-B6DC-0070843C32CF}" type="presParOf" srcId="{93C26C60-3EF9-41B4-B3B3-6A7EA9B47D38}" destId="{2490B6D2-AD96-4D5E-B2E4-5F067D20CEF0}" srcOrd="2" destOrd="0" presId="urn:diagrams.loki3.com/BracketList"/>
    <dgm:cxn modelId="{C50CCFA4-2801-459D-91B7-0E8D72D0FFA4}" type="presParOf" srcId="{93C26C60-3EF9-41B4-B3B3-6A7EA9B47D38}" destId="{B4511415-CBDD-4CA5-AFF4-7A9A163DB83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0EE74B8-6CF2-437B-863E-19B36053E6B2}"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9F7C62CF-865F-486F-A5B1-BCE778F6CC0B}">
      <dgm:prSet custT="1"/>
      <dgm:spPr>
        <a:scene3d>
          <a:camera prst="orthographicFront"/>
          <a:lightRig rig="threePt" dir="t"/>
        </a:scene3d>
        <a:sp3d>
          <a:bevelT/>
        </a:sp3d>
      </dgm:spPr>
      <dgm:t>
        <a:bodyPr/>
        <a:lstStyle/>
        <a:p>
          <a:pPr algn="ctr" rtl="0"/>
          <a:r>
            <a:rPr lang="en-US" sz="3200" dirty="0">
              <a:solidFill>
                <a:schemeClr val="bg1"/>
              </a:solidFill>
            </a:rPr>
            <a:t>BUSINESS DIVERSITY</a:t>
          </a:r>
          <a:endParaRPr lang="en-US" sz="3200" dirty="0">
            <a:solidFill>
              <a:schemeClr val="bg1"/>
            </a:solidFill>
            <a:effectLst>
              <a:outerShdw blurRad="38100" dist="38100" dir="2700000" algn="tl">
                <a:srgbClr val="000000">
                  <a:alpha val="43137"/>
                </a:srgbClr>
              </a:outerShdw>
            </a:effectLst>
          </a:endParaRPr>
        </a:p>
      </dgm:t>
    </dgm:pt>
    <dgm:pt modelId="{DD434C7E-1F19-4F13-8F9B-9A68A6A00109}" type="parTrans" cxnId="{202AF65A-9515-443D-A6A0-73878F1C5C18}">
      <dgm:prSet/>
      <dgm:spPr/>
      <dgm:t>
        <a:bodyPr/>
        <a:lstStyle/>
        <a:p>
          <a:endParaRPr lang="en-US" sz="2800"/>
        </a:p>
      </dgm:t>
    </dgm:pt>
    <dgm:pt modelId="{9DFB97A3-0422-49A7-9A87-C4468DFE82E9}" type="sibTrans" cxnId="{202AF65A-9515-443D-A6A0-73878F1C5C18}">
      <dgm:prSet/>
      <dgm:spPr/>
      <dgm:t>
        <a:bodyPr/>
        <a:lstStyle/>
        <a:p>
          <a:endParaRPr lang="en-US" sz="2800"/>
        </a:p>
      </dgm:t>
    </dgm:pt>
    <dgm:pt modelId="{0438466A-F2E6-458D-BE96-8C3F91ACD331}">
      <dgm:prSet/>
      <dgm:spPr>
        <a:ln>
          <a:noFill/>
        </a:ln>
      </dgm:spPr>
      <dgm:t>
        <a:bodyPr/>
        <a:lstStyle/>
        <a:p>
          <a:pPr>
            <a:buClr>
              <a:schemeClr val="tx1"/>
            </a:buClr>
          </a:pPr>
          <a:r>
            <a:rPr lang="en-US" sz="2800" dirty="0">
              <a:solidFill>
                <a:schemeClr val="tx1"/>
              </a:solidFill>
            </a:rPr>
            <a:t>Acceptable SBE Registries: </a:t>
          </a:r>
          <a:r>
            <a:rPr lang="en-US" sz="2800" dirty="0">
              <a:solidFill>
                <a:schemeClr val="tx1"/>
              </a:solidFill>
              <a:hlinkClick xmlns:r="http://schemas.openxmlformats.org/officeDocument/2006/relationships" r:id="rId1"/>
            </a:rPr>
            <a:t>http://www.dot.ca.gov/hq/bep/find_certified.htm</a:t>
          </a:r>
          <a:endParaRPr lang="en-US" sz="2800" dirty="0">
            <a:solidFill>
              <a:schemeClr val="tx1"/>
            </a:solidFill>
          </a:endParaRPr>
        </a:p>
      </dgm:t>
    </dgm:pt>
    <dgm:pt modelId="{5513216A-928B-4415-B854-6936BD2FFF11}" type="sibTrans" cxnId="{6AC0B162-C76A-4602-9FAE-7DA9D5DD5C18}">
      <dgm:prSet/>
      <dgm:spPr/>
      <dgm:t>
        <a:bodyPr/>
        <a:lstStyle/>
        <a:p>
          <a:endParaRPr lang="en-US"/>
        </a:p>
      </dgm:t>
    </dgm:pt>
    <dgm:pt modelId="{BADF2BF7-15EF-4C44-926A-F44336E5DF45}" type="parTrans" cxnId="{6AC0B162-C76A-4602-9FAE-7DA9D5DD5C18}">
      <dgm:prSet/>
      <dgm:spPr/>
      <dgm:t>
        <a:bodyPr/>
        <a:lstStyle/>
        <a:p>
          <a:endParaRPr lang="en-US"/>
        </a:p>
      </dgm:t>
    </dgm:pt>
    <dgm:pt modelId="{6D4872B8-5313-4F64-A711-548C9EC80F63}">
      <dgm:prSet custT="1"/>
      <dgm:spPr>
        <a:solidFill>
          <a:schemeClr val="accent4">
            <a:lumMod val="60000"/>
            <a:lumOff val="40000"/>
          </a:schemeClr>
        </a:solidFill>
        <a:ln>
          <a:noFill/>
        </a:ln>
        <a:scene3d>
          <a:camera prst="orthographicFront"/>
          <a:lightRig rig="threePt" dir="t"/>
        </a:scene3d>
        <a:sp3d>
          <a:bevelT/>
        </a:sp3d>
      </dgm:spPr>
      <dgm:t>
        <a:bodyPr/>
        <a:lstStyle/>
        <a:p>
          <a:pPr>
            <a:buClr>
              <a:schemeClr val="tx1"/>
            </a:buClr>
          </a:pPr>
          <a:r>
            <a:rPr lang="en-US" sz="2800">
              <a:solidFill>
                <a:schemeClr val="tx1"/>
              </a:solidFill>
            </a:rPr>
            <a:t>Small </a:t>
          </a:r>
          <a:r>
            <a:rPr lang="en-US" sz="2800" dirty="0">
              <a:solidFill>
                <a:schemeClr val="tx1"/>
              </a:solidFill>
            </a:rPr>
            <a:t>Business Enterprise (</a:t>
          </a:r>
          <a:r>
            <a:rPr lang="en-US" sz="2800" dirty="0">
              <a:solidFill>
                <a:srgbClr val="FF0000"/>
              </a:solidFill>
            </a:rPr>
            <a:t>SBE</a:t>
          </a:r>
          <a:r>
            <a:rPr lang="en-US" sz="2800" dirty="0">
              <a:solidFill>
                <a:schemeClr val="tx1"/>
              </a:solidFill>
            </a:rPr>
            <a:t>) Goal: </a:t>
          </a:r>
          <a:r>
            <a:rPr lang="en-US" sz="2800" dirty="0">
              <a:solidFill>
                <a:srgbClr val="FF0000"/>
              </a:solidFill>
            </a:rPr>
            <a:t>1.38%</a:t>
          </a:r>
        </a:p>
      </dgm:t>
    </dgm:pt>
    <dgm:pt modelId="{1F8B7CF2-7ED1-4B00-A3C8-3239E75BDDC1}" type="sibTrans" cxnId="{98A20F20-FFD5-4874-9C6B-A85E464B91B6}">
      <dgm:prSet/>
      <dgm:spPr/>
      <dgm:t>
        <a:bodyPr/>
        <a:lstStyle/>
        <a:p>
          <a:endParaRPr lang="en-US"/>
        </a:p>
      </dgm:t>
    </dgm:pt>
    <dgm:pt modelId="{CC619B1D-B5CC-4731-9C87-9277F0BA6392}" type="parTrans" cxnId="{98A20F20-FFD5-4874-9C6B-A85E464B91B6}">
      <dgm:prSet/>
      <dgm:spPr/>
      <dgm:t>
        <a:bodyPr/>
        <a:lstStyle/>
        <a:p>
          <a:endParaRPr lang="en-US"/>
        </a:p>
      </dgm:t>
    </dgm:pt>
    <dgm:pt modelId="{C5E99919-74BC-4F4A-A963-EDEB975D6AFB}">
      <dgm:prSet/>
      <dgm:spPr/>
      <dgm:t>
        <a:bodyPr/>
        <a:lstStyle/>
        <a:p>
          <a:pPr>
            <a:buClr>
              <a:schemeClr val="tx1"/>
            </a:buClr>
          </a:pPr>
          <a:r>
            <a:rPr lang="en-US" dirty="0">
              <a:solidFill>
                <a:schemeClr val="tx1"/>
              </a:solidFill>
            </a:rPr>
            <a:t>Counting SBE Participation toward the Goal </a:t>
          </a:r>
          <a:r>
            <a:rPr lang="en-US" dirty="0">
              <a:solidFill>
                <a:srgbClr val="FF0000"/>
              </a:solidFill>
            </a:rPr>
            <a:t>(Appendix C)</a:t>
          </a:r>
        </a:p>
      </dgm:t>
    </dgm:pt>
    <dgm:pt modelId="{FE66802B-1359-4FAB-BFE4-37C42887301D}" type="parTrans" cxnId="{66B11442-071C-4D41-AFF8-5EFCE69F6463}">
      <dgm:prSet/>
      <dgm:spPr/>
      <dgm:t>
        <a:bodyPr/>
        <a:lstStyle/>
        <a:p>
          <a:endParaRPr lang="en-US"/>
        </a:p>
      </dgm:t>
    </dgm:pt>
    <dgm:pt modelId="{C35AACFA-57AE-4254-9BDA-198018B37970}" type="sibTrans" cxnId="{66B11442-071C-4D41-AFF8-5EFCE69F6463}">
      <dgm:prSet/>
      <dgm:spPr/>
      <dgm:t>
        <a:bodyPr/>
        <a:lstStyle/>
        <a:p>
          <a:endParaRPr lang="en-US"/>
        </a:p>
      </dgm:t>
    </dgm:pt>
    <dgm:pt modelId="{6305141C-EFFC-4926-BDA6-8DA50DC5442A}">
      <dgm:prSet/>
      <dgm:spPr/>
      <dgm:t>
        <a:bodyPr/>
        <a:lstStyle/>
        <a:p>
          <a:pPr>
            <a:buClr>
              <a:schemeClr val="tx1"/>
            </a:buClr>
          </a:pPr>
          <a:r>
            <a:rPr lang="en-US">
              <a:solidFill>
                <a:schemeClr val="tx1"/>
              </a:solidFill>
            </a:rPr>
            <a:t>Bid Form 5 and Good Faith Efforts Documentation are to be submitted no later than 5 PM on the 2nd working day after the Bid Opening.</a:t>
          </a:r>
          <a:endParaRPr lang="en-US" dirty="0">
            <a:solidFill>
              <a:schemeClr val="tx1"/>
            </a:solidFill>
          </a:endParaRPr>
        </a:p>
      </dgm:t>
    </dgm:pt>
    <dgm:pt modelId="{8E8A4BC5-9201-4A93-B431-EF47E6D804C8}" type="parTrans" cxnId="{591195A9-9041-4478-9A4C-04496FEF2174}">
      <dgm:prSet/>
      <dgm:spPr/>
      <dgm:t>
        <a:bodyPr/>
        <a:lstStyle/>
        <a:p>
          <a:endParaRPr lang="en-US"/>
        </a:p>
      </dgm:t>
    </dgm:pt>
    <dgm:pt modelId="{EAA20F7A-20CC-4728-B4AB-54DFE6132F1A}" type="sibTrans" cxnId="{591195A9-9041-4478-9A4C-04496FEF2174}">
      <dgm:prSet/>
      <dgm:spPr/>
      <dgm:t>
        <a:bodyPr/>
        <a:lstStyle/>
        <a:p>
          <a:endParaRPr lang="en-US"/>
        </a:p>
      </dgm:t>
    </dgm:pt>
    <dgm:pt modelId="{7E0E4C7F-EC6E-42ED-8152-246A3A14E0E9}">
      <dgm:prSet/>
      <dgm:spPr/>
      <dgm:t>
        <a:bodyPr/>
        <a:lstStyle/>
        <a:p>
          <a:pPr>
            <a:buClr>
              <a:schemeClr val="tx1"/>
            </a:buClr>
          </a:pPr>
          <a:r>
            <a:rPr lang="en-US" dirty="0">
              <a:solidFill>
                <a:schemeClr val="tx1"/>
              </a:solidFill>
            </a:rPr>
            <a:t>Business Diversity Programs Phone:                        </a:t>
          </a:r>
          <a:r>
            <a:rPr lang="en-US" dirty="0">
              <a:solidFill>
                <a:srgbClr val="FF0000"/>
              </a:solidFill>
            </a:rPr>
            <a:t>(408) 321-5962</a:t>
          </a:r>
          <a:endParaRPr lang="en-US" dirty="0">
            <a:solidFill>
              <a:schemeClr val="tx1"/>
            </a:solidFill>
          </a:endParaRPr>
        </a:p>
      </dgm:t>
    </dgm:pt>
    <dgm:pt modelId="{CC2A1136-8C52-42C1-B9AD-5554A387BD08}" type="parTrans" cxnId="{EA42174F-C4F5-4133-8E1D-44A7BA4F6204}">
      <dgm:prSet/>
      <dgm:spPr/>
      <dgm:t>
        <a:bodyPr/>
        <a:lstStyle/>
        <a:p>
          <a:endParaRPr lang="en-US"/>
        </a:p>
      </dgm:t>
    </dgm:pt>
    <dgm:pt modelId="{52B60A04-5E14-4030-983B-B7A6364B1CEC}" type="sibTrans" cxnId="{EA42174F-C4F5-4133-8E1D-44A7BA4F6204}">
      <dgm:prSet/>
      <dgm:spPr/>
      <dgm:t>
        <a:bodyPr/>
        <a:lstStyle/>
        <a:p>
          <a:endParaRPr lang="en-US"/>
        </a:p>
      </dgm:t>
    </dgm:pt>
    <dgm:pt modelId="{35E6836A-7736-4DFD-9443-29D3899BBD83}">
      <dgm:prSet/>
      <dgm:spPr>
        <a:ln>
          <a:noFill/>
        </a:ln>
      </dgm:spPr>
      <dgm:t>
        <a:bodyPr/>
        <a:lstStyle/>
        <a:p>
          <a:pPr>
            <a:buClr>
              <a:schemeClr val="tx1"/>
            </a:buClr>
            <a:buNone/>
          </a:pPr>
          <a:r>
            <a:rPr lang="en-US" u="none">
              <a:solidFill>
                <a:schemeClr val="tx1"/>
              </a:solidFill>
              <a:hlinkClick xmlns:r="http://schemas.openxmlformats.org/officeDocument/2006/relationships" r:id="rId2"/>
            </a:rPr>
            <a:t>   </a:t>
          </a:r>
          <a:r>
            <a:rPr lang="en-US">
              <a:solidFill>
                <a:schemeClr val="tx1"/>
              </a:solidFill>
              <a:hlinkClick xmlns:r="http://schemas.openxmlformats.org/officeDocument/2006/relationships" r:id="rId2"/>
            </a:rPr>
            <a:t>http</a:t>
          </a:r>
          <a:r>
            <a:rPr lang="en-US" dirty="0">
              <a:solidFill>
                <a:schemeClr val="tx1"/>
              </a:solidFill>
              <a:hlinkClick xmlns:r="http://schemas.openxmlformats.org/officeDocument/2006/relationships" r:id="rId2"/>
            </a:rPr>
            <a:t>://www.vta.org/osdb</a:t>
          </a:r>
          <a:endParaRPr lang="en-US" sz="2800" dirty="0">
            <a:solidFill>
              <a:schemeClr val="tx1"/>
            </a:solidFill>
          </a:endParaRPr>
        </a:p>
      </dgm:t>
    </dgm:pt>
    <dgm:pt modelId="{80BBEA86-E8C7-4565-86A9-833E98BA9EA2}" type="parTrans" cxnId="{CCA0554F-F351-4E30-B80C-364A550D6C44}">
      <dgm:prSet/>
      <dgm:spPr/>
    </dgm:pt>
    <dgm:pt modelId="{A9CD532C-6F05-4840-9421-EE41249DA14A}" type="sibTrans" cxnId="{CCA0554F-F351-4E30-B80C-364A550D6C44}">
      <dgm:prSet/>
      <dgm:spPr/>
    </dgm:pt>
    <dgm:pt modelId="{0E88C2A7-0009-460C-83FA-392BB81864A4}" type="pres">
      <dgm:prSet presAssocID="{40EE74B8-6CF2-437B-863E-19B36053E6B2}" presName="Name0" presStyleCnt="0">
        <dgm:presLayoutVars>
          <dgm:dir/>
          <dgm:animLvl val="lvl"/>
          <dgm:resizeHandles val="exact"/>
        </dgm:presLayoutVars>
      </dgm:prSet>
      <dgm:spPr/>
    </dgm:pt>
    <dgm:pt modelId="{4FDE63C9-D333-4F6D-ACE4-766DFE4AF42A}" type="pres">
      <dgm:prSet presAssocID="{9F7C62CF-865F-486F-A5B1-BCE778F6CC0B}" presName="linNode" presStyleCnt="0"/>
      <dgm:spPr>
        <a:scene3d>
          <a:camera prst="orthographicFront"/>
          <a:lightRig rig="threePt" dir="t"/>
        </a:scene3d>
        <a:sp3d>
          <a:bevelT/>
        </a:sp3d>
      </dgm:spPr>
    </dgm:pt>
    <dgm:pt modelId="{FE24945C-AF4A-48E2-80B3-A3A358E4AE3A}" type="pres">
      <dgm:prSet presAssocID="{9F7C62CF-865F-486F-A5B1-BCE778F6CC0B}" presName="parTx" presStyleLbl="revTx" presStyleIdx="0" presStyleCnt="1" custScaleX="101868" custLinFactNeighborX="51103">
        <dgm:presLayoutVars>
          <dgm:chMax val="1"/>
          <dgm:bulletEnabled val="1"/>
        </dgm:presLayoutVars>
      </dgm:prSet>
      <dgm:spPr/>
    </dgm:pt>
    <dgm:pt modelId="{7998F90B-8312-4B44-93E3-B455EDB188E1}" type="pres">
      <dgm:prSet presAssocID="{9F7C62CF-865F-486F-A5B1-BCE778F6CC0B}" presName="bracket" presStyleLbl="parChTrans1D1" presStyleIdx="0" presStyleCnt="1" custScaleY="122551"/>
      <dgm:spPr>
        <a:ln>
          <a:solidFill>
            <a:srgbClr val="075994"/>
          </a:solidFill>
        </a:ln>
      </dgm:spPr>
    </dgm:pt>
    <dgm:pt modelId="{9B22C27B-9E7F-4B0E-842F-87EF15236334}" type="pres">
      <dgm:prSet presAssocID="{9F7C62CF-865F-486F-A5B1-BCE778F6CC0B}" presName="spH" presStyleCnt="0"/>
      <dgm:spPr>
        <a:scene3d>
          <a:camera prst="orthographicFront"/>
          <a:lightRig rig="threePt" dir="t"/>
        </a:scene3d>
        <a:sp3d>
          <a:bevelT/>
        </a:sp3d>
      </dgm:spPr>
    </dgm:pt>
    <dgm:pt modelId="{6B8FF2BF-A383-4B4B-B0F7-6227B0769928}" type="pres">
      <dgm:prSet presAssocID="{9F7C62CF-865F-486F-A5B1-BCE778F6CC0B}" presName="desTx" presStyleLbl="node1" presStyleIdx="0" presStyleCnt="1" custScaleX="119626" custScaleY="122551">
        <dgm:presLayoutVars>
          <dgm:bulletEnabled val="1"/>
        </dgm:presLayoutVars>
      </dgm:prSet>
      <dgm:spPr/>
    </dgm:pt>
  </dgm:ptLst>
  <dgm:cxnLst>
    <dgm:cxn modelId="{98AE5217-D663-4FD8-AD41-2198410D5195}" type="presOf" srcId="{0438466A-F2E6-458D-BE96-8C3F91ACD331}" destId="{6B8FF2BF-A383-4B4B-B0F7-6227B0769928}" srcOrd="0" destOrd="1" presId="urn:diagrams.loki3.com/BracketList"/>
    <dgm:cxn modelId="{98A20F20-FFD5-4874-9C6B-A85E464B91B6}" srcId="{9F7C62CF-865F-486F-A5B1-BCE778F6CC0B}" destId="{6D4872B8-5313-4F64-A711-548C9EC80F63}" srcOrd="0" destOrd="0" parTransId="{CC619B1D-B5CC-4731-9C87-9277F0BA6392}" sibTransId="{1F8B7CF2-7ED1-4B00-A3C8-3239E75BDDC1}"/>
    <dgm:cxn modelId="{5EADAD23-6E6D-46D5-8FA8-AC2E9CB98518}" type="presOf" srcId="{9F7C62CF-865F-486F-A5B1-BCE778F6CC0B}" destId="{FE24945C-AF4A-48E2-80B3-A3A358E4AE3A}" srcOrd="0" destOrd="0" presId="urn:diagrams.loki3.com/BracketList"/>
    <dgm:cxn modelId="{F3138535-C25F-488B-9E86-FDC539FA692D}" type="presOf" srcId="{35E6836A-7736-4DFD-9443-29D3899BBD83}" destId="{6B8FF2BF-A383-4B4B-B0F7-6227B0769928}" srcOrd="0" destOrd="2" presId="urn:diagrams.loki3.com/BracketList"/>
    <dgm:cxn modelId="{66B11442-071C-4D41-AFF8-5EFCE69F6463}" srcId="{9F7C62CF-865F-486F-A5B1-BCE778F6CC0B}" destId="{C5E99919-74BC-4F4A-A963-EDEB975D6AFB}" srcOrd="3" destOrd="0" parTransId="{FE66802B-1359-4FAB-BFE4-37C42887301D}" sibTransId="{C35AACFA-57AE-4254-9BDA-198018B37970}"/>
    <dgm:cxn modelId="{0EA24D62-B6D9-4102-9A6B-3210CEF505E9}" type="presOf" srcId="{40EE74B8-6CF2-437B-863E-19B36053E6B2}" destId="{0E88C2A7-0009-460C-83FA-392BB81864A4}" srcOrd="0" destOrd="0" presId="urn:diagrams.loki3.com/BracketList"/>
    <dgm:cxn modelId="{6AC0B162-C76A-4602-9FAE-7DA9D5DD5C18}" srcId="{9F7C62CF-865F-486F-A5B1-BCE778F6CC0B}" destId="{0438466A-F2E6-458D-BE96-8C3F91ACD331}" srcOrd="1" destOrd="0" parTransId="{BADF2BF7-15EF-4C44-926A-F44336E5DF45}" sibTransId="{5513216A-928B-4415-B854-6936BD2FFF11}"/>
    <dgm:cxn modelId="{9F5E8345-F140-4100-914B-D13A9A42BF16}" type="presOf" srcId="{6D4872B8-5313-4F64-A711-548C9EC80F63}" destId="{6B8FF2BF-A383-4B4B-B0F7-6227B0769928}" srcOrd="0" destOrd="0" presId="urn:diagrams.loki3.com/BracketList"/>
    <dgm:cxn modelId="{EA42174F-C4F5-4133-8E1D-44A7BA4F6204}" srcId="{9F7C62CF-865F-486F-A5B1-BCE778F6CC0B}" destId="{7E0E4C7F-EC6E-42ED-8152-246A3A14E0E9}" srcOrd="5" destOrd="0" parTransId="{CC2A1136-8C52-42C1-B9AD-5554A387BD08}" sibTransId="{52B60A04-5E14-4030-983B-B7A6364B1CEC}"/>
    <dgm:cxn modelId="{CCA0554F-F351-4E30-B80C-364A550D6C44}" srcId="{9F7C62CF-865F-486F-A5B1-BCE778F6CC0B}" destId="{35E6836A-7736-4DFD-9443-29D3899BBD83}" srcOrd="2" destOrd="0" parTransId="{80BBEA86-E8C7-4565-86A9-833E98BA9EA2}" sibTransId="{A9CD532C-6F05-4840-9421-EE41249DA14A}"/>
    <dgm:cxn modelId="{202AF65A-9515-443D-A6A0-73878F1C5C18}" srcId="{40EE74B8-6CF2-437B-863E-19B36053E6B2}" destId="{9F7C62CF-865F-486F-A5B1-BCE778F6CC0B}" srcOrd="0" destOrd="0" parTransId="{DD434C7E-1F19-4F13-8F9B-9A68A6A00109}" sibTransId="{9DFB97A3-0422-49A7-9A87-C4468DFE82E9}"/>
    <dgm:cxn modelId="{34F8B386-EA2E-4FD6-96E6-340D628C9111}" type="presOf" srcId="{6305141C-EFFC-4926-BDA6-8DA50DC5442A}" destId="{6B8FF2BF-A383-4B4B-B0F7-6227B0769928}" srcOrd="0" destOrd="4" presId="urn:diagrams.loki3.com/BracketList"/>
    <dgm:cxn modelId="{591195A9-9041-4478-9A4C-04496FEF2174}" srcId="{9F7C62CF-865F-486F-A5B1-BCE778F6CC0B}" destId="{6305141C-EFFC-4926-BDA6-8DA50DC5442A}" srcOrd="4" destOrd="0" parTransId="{8E8A4BC5-9201-4A93-B431-EF47E6D804C8}" sibTransId="{EAA20F7A-20CC-4728-B4AB-54DFE6132F1A}"/>
    <dgm:cxn modelId="{CA68A9AC-0E60-4B3F-872D-37BDAD9CF2F3}" type="presOf" srcId="{C5E99919-74BC-4F4A-A963-EDEB975D6AFB}" destId="{6B8FF2BF-A383-4B4B-B0F7-6227B0769928}" srcOrd="0" destOrd="3" presId="urn:diagrams.loki3.com/BracketList"/>
    <dgm:cxn modelId="{BABA46F1-10DA-40BE-A2D0-B352B5C2EA99}" type="presOf" srcId="{7E0E4C7F-EC6E-42ED-8152-246A3A14E0E9}" destId="{6B8FF2BF-A383-4B4B-B0F7-6227B0769928}" srcOrd="0" destOrd="5" presId="urn:diagrams.loki3.com/BracketList"/>
    <dgm:cxn modelId="{2B1C458A-DC9E-4A8B-AA6E-34B4176D148C}" type="presParOf" srcId="{0E88C2A7-0009-460C-83FA-392BB81864A4}" destId="{4FDE63C9-D333-4F6D-ACE4-766DFE4AF42A}" srcOrd="0" destOrd="0" presId="urn:diagrams.loki3.com/BracketList"/>
    <dgm:cxn modelId="{23453873-2BF9-4FC5-8448-383A4AA045AD}" type="presParOf" srcId="{4FDE63C9-D333-4F6D-ACE4-766DFE4AF42A}" destId="{FE24945C-AF4A-48E2-80B3-A3A358E4AE3A}" srcOrd="0" destOrd="0" presId="urn:diagrams.loki3.com/BracketList"/>
    <dgm:cxn modelId="{8B821CF2-E4DC-4C90-B6D2-74309428B6D2}" type="presParOf" srcId="{4FDE63C9-D333-4F6D-ACE4-766DFE4AF42A}" destId="{7998F90B-8312-4B44-93E3-B455EDB188E1}" srcOrd="1" destOrd="0" presId="urn:diagrams.loki3.com/BracketList"/>
    <dgm:cxn modelId="{FEA35D1E-82F7-4F52-9415-B9718F9A7620}" type="presParOf" srcId="{4FDE63C9-D333-4F6D-ACE4-766DFE4AF42A}" destId="{9B22C27B-9E7F-4B0E-842F-87EF15236334}" srcOrd="2" destOrd="0" presId="urn:diagrams.loki3.com/BracketList"/>
    <dgm:cxn modelId="{C0C64360-4F72-43BE-AA4E-F861F1684173}" type="presParOf" srcId="{4FDE63C9-D333-4F6D-ACE4-766DFE4AF42A}" destId="{6B8FF2BF-A383-4B4B-B0F7-6227B0769928}"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0EE74B8-6CF2-437B-863E-19B36053E6B2}"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9F7C62CF-865F-486F-A5B1-BCE778F6CC0B}">
      <dgm:prSet custT="1"/>
      <dgm:spPr>
        <a:scene3d>
          <a:camera prst="orthographicFront"/>
          <a:lightRig rig="threePt" dir="t"/>
        </a:scene3d>
        <a:sp3d>
          <a:bevelT/>
        </a:sp3d>
      </dgm:spPr>
      <dgm:t>
        <a:bodyPr/>
        <a:lstStyle/>
        <a:p>
          <a:pPr algn="ctr" rtl="0"/>
          <a:r>
            <a:rPr lang="en-US" sz="2800" b="0" dirty="0">
              <a:solidFill>
                <a:schemeClr val="bg1"/>
              </a:solidFill>
            </a:rPr>
            <a:t>CONTRACT COMPLIANCE</a:t>
          </a:r>
          <a:endParaRPr lang="en-US" sz="2800" b="0" dirty="0">
            <a:solidFill>
              <a:schemeClr val="bg1"/>
            </a:solidFill>
            <a:effectLst>
              <a:outerShdw blurRad="38100" dist="38100" dir="2700000" algn="tl">
                <a:srgbClr val="000000">
                  <a:alpha val="43137"/>
                </a:srgbClr>
              </a:outerShdw>
            </a:effectLst>
          </a:endParaRPr>
        </a:p>
      </dgm:t>
    </dgm:pt>
    <dgm:pt modelId="{DD434C7E-1F19-4F13-8F9B-9A68A6A00109}" type="parTrans" cxnId="{202AF65A-9515-443D-A6A0-73878F1C5C18}">
      <dgm:prSet/>
      <dgm:spPr/>
      <dgm:t>
        <a:bodyPr/>
        <a:lstStyle/>
        <a:p>
          <a:endParaRPr lang="en-US" sz="2800" b="0"/>
        </a:p>
      </dgm:t>
    </dgm:pt>
    <dgm:pt modelId="{9DFB97A3-0422-49A7-9A87-C4468DFE82E9}" type="sibTrans" cxnId="{202AF65A-9515-443D-A6A0-73878F1C5C18}">
      <dgm:prSet/>
      <dgm:spPr/>
      <dgm:t>
        <a:bodyPr/>
        <a:lstStyle/>
        <a:p>
          <a:endParaRPr lang="en-US" sz="2800" b="0"/>
        </a:p>
      </dgm:t>
    </dgm:pt>
    <dgm:pt modelId="{6D4872B8-5313-4F64-A711-548C9EC80F63}">
      <dgm:prSet custT="1"/>
      <dgm:spPr>
        <a:solidFill>
          <a:schemeClr val="accent4">
            <a:lumMod val="60000"/>
            <a:lumOff val="40000"/>
          </a:schemeClr>
        </a:solidFill>
        <a:ln>
          <a:noFill/>
        </a:ln>
        <a:scene3d>
          <a:camera prst="orthographicFront"/>
          <a:lightRig rig="threePt" dir="t"/>
        </a:scene3d>
        <a:sp3d>
          <a:bevelT/>
        </a:sp3d>
      </dgm:spPr>
      <dgm:t>
        <a:bodyPr/>
        <a:lstStyle/>
        <a:p>
          <a:pPr algn="ctr">
            <a:lnSpc>
              <a:spcPct val="100000"/>
            </a:lnSpc>
            <a:spcAft>
              <a:spcPts val="0"/>
            </a:spcAft>
            <a:buFont typeface="Arial" panose="020B0604020202020204" pitchFamily="34" charset="0"/>
            <a:buNone/>
          </a:pPr>
          <a:r>
            <a:rPr lang="en-US" sz="2800" b="1" u="sng" dirty="0">
              <a:solidFill>
                <a:srgbClr val="FF0000"/>
              </a:solidFill>
            </a:rPr>
            <a:t>IFB 3.5 PREVAILING WAGE REQUIREMENT</a:t>
          </a:r>
        </a:p>
      </dgm:t>
    </dgm:pt>
    <dgm:pt modelId="{1F8B7CF2-7ED1-4B00-A3C8-3239E75BDDC1}" type="sibTrans" cxnId="{98A20F20-FFD5-4874-9C6B-A85E464B91B6}">
      <dgm:prSet/>
      <dgm:spPr/>
      <dgm:t>
        <a:bodyPr/>
        <a:lstStyle/>
        <a:p>
          <a:endParaRPr lang="en-US" b="0"/>
        </a:p>
      </dgm:t>
    </dgm:pt>
    <dgm:pt modelId="{CC619B1D-B5CC-4731-9C87-9277F0BA6392}" type="parTrans" cxnId="{98A20F20-FFD5-4874-9C6B-A85E464B91B6}">
      <dgm:prSet/>
      <dgm:spPr/>
      <dgm:t>
        <a:bodyPr/>
        <a:lstStyle/>
        <a:p>
          <a:endParaRPr lang="en-US" b="0"/>
        </a:p>
      </dgm:t>
    </dgm:pt>
    <dgm:pt modelId="{15BD78CA-4BD6-4319-8F4D-6BA2B8DB18A5}">
      <dgm:prSet custT="1"/>
      <dgm:spPr/>
      <dgm:t>
        <a:bodyPr/>
        <a:lstStyle/>
        <a:p>
          <a:pPr algn="justLow">
            <a:lnSpc>
              <a:spcPct val="100000"/>
            </a:lnSpc>
            <a:spcAft>
              <a:spcPts val="0"/>
            </a:spcAft>
          </a:pPr>
          <a:r>
            <a:rPr lang="en-US" sz="2800" b="0" dirty="0">
              <a:solidFill>
                <a:schemeClr val="tx1"/>
              </a:solidFill>
            </a:rPr>
            <a:t>Prime Contractor and Subs must be registered with CA Dept. of Industrial Relations (DIR)</a:t>
          </a:r>
        </a:p>
      </dgm:t>
    </dgm:pt>
    <dgm:pt modelId="{708E2AED-075A-4F70-A765-0D2E0E2A9F67}" type="parTrans" cxnId="{24245605-F8DA-4425-8515-AE506BF55D55}">
      <dgm:prSet/>
      <dgm:spPr/>
      <dgm:t>
        <a:bodyPr/>
        <a:lstStyle/>
        <a:p>
          <a:endParaRPr lang="en-US"/>
        </a:p>
      </dgm:t>
    </dgm:pt>
    <dgm:pt modelId="{990D8D1C-43DF-4852-A821-727AC0E2A087}" type="sibTrans" cxnId="{24245605-F8DA-4425-8515-AE506BF55D55}">
      <dgm:prSet/>
      <dgm:spPr/>
      <dgm:t>
        <a:bodyPr/>
        <a:lstStyle/>
        <a:p>
          <a:endParaRPr lang="en-US"/>
        </a:p>
      </dgm:t>
    </dgm:pt>
    <dgm:pt modelId="{17E7E102-DFCD-4C0F-80D7-98A1C68AE31C}">
      <dgm:prSet custT="1"/>
      <dgm:spPr/>
      <dgm:t>
        <a:bodyPr/>
        <a:lstStyle/>
        <a:p>
          <a:pPr algn="justLow">
            <a:lnSpc>
              <a:spcPct val="100000"/>
            </a:lnSpc>
            <a:spcAft>
              <a:spcPts val="0"/>
            </a:spcAft>
          </a:pPr>
          <a:r>
            <a:rPr lang="en-US" sz="2800" b="0" dirty="0">
              <a:solidFill>
                <a:schemeClr val="tx1"/>
              </a:solidFill>
            </a:rPr>
            <a:t>Contract is subject to payment of wages on all covered work working on site in accordance with the General Prevailing Wage Rate published by State of CA DIR  and the US Dept. of Labor</a:t>
          </a:r>
        </a:p>
      </dgm:t>
    </dgm:pt>
    <dgm:pt modelId="{779CAE27-B816-4AB8-9B6A-B5EDAE571D2A}" type="parTrans" cxnId="{BE6BA8B3-C0D2-4E06-80F9-17FB3F3D5DF4}">
      <dgm:prSet/>
      <dgm:spPr/>
      <dgm:t>
        <a:bodyPr/>
        <a:lstStyle/>
        <a:p>
          <a:endParaRPr lang="en-US"/>
        </a:p>
      </dgm:t>
    </dgm:pt>
    <dgm:pt modelId="{068B14D1-457E-4526-A169-D404E3EC1BA8}" type="sibTrans" cxnId="{BE6BA8B3-C0D2-4E06-80F9-17FB3F3D5DF4}">
      <dgm:prSet/>
      <dgm:spPr/>
      <dgm:t>
        <a:bodyPr/>
        <a:lstStyle/>
        <a:p>
          <a:endParaRPr lang="en-US"/>
        </a:p>
      </dgm:t>
    </dgm:pt>
    <dgm:pt modelId="{B4E4D59E-E3FD-4433-B013-0B923D7E46A8}">
      <dgm:prSet custT="1"/>
      <dgm:spPr/>
      <dgm:t>
        <a:bodyPr/>
        <a:lstStyle/>
        <a:p>
          <a:pPr algn="justLow">
            <a:lnSpc>
              <a:spcPct val="100000"/>
            </a:lnSpc>
            <a:spcAft>
              <a:spcPts val="0"/>
            </a:spcAft>
          </a:pPr>
          <a:r>
            <a:rPr lang="en-US" sz="2800" b="0" dirty="0">
              <a:solidFill>
                <a:schemeClr val="tx1"/>
              </a:solidFill>
            </a:rPr>
            <a:t>Subcontractor listing on Contract Form 4 prior to issuance of NTP</a:t>
          </a:r>
        </a:p>
      </dgm:t>
    </dgm:pt>
    <dgm:pt modelId="{249ABD4D-C116-4691-9753-3A31E341D309}" type="parTrans" cxnId="{3900F20A-4A26-4365-B091-A4C5C3DB84C6}">
      <dgm:prSet/>
      <dgm:spPr/>
      <dgm:t>
        <a:bodyPr/>
        <a:lstStyle/>
        <a:p>
          <a:endParaRPr lang="en-US"/>
        </a:p>
      </dgm:t>
    </dgm:pt>
    <dgm:pt modelId="{39A23F00-2870-4BFD-9420-D896C9CD09B3}" type="sibTrans" cxnId="{3900F20A-4A26-4365-B091-A4C5C3DB84C6}">
      <dgm:prSet/>
      <dgm:spPr/>
      <dgm:t>
        <a:bodyPr/>
        <a:lstStyle/>
        <a:p>
          <a:endParaRPr lang="en-US"/>
        </a:p>
      </dgm:t>
    </dgm:pt>
    <dgm:pt modelId="{02596FA7-6208-4A29-8BE2-FF4A1B039BB3}">
      <dgm:prSet custT="1"/>
      <dgm:spPr/>
      <dgm:t>
        <a:bodyPr/>
        <a:lstStyle/>
        <a:p>
          <a:pPr algn="ctr">
            <a:lnSpc>
              <a:spcPct val="100000"/>
            </a:lnSpc>
            <a:spcAft>
              <a:spcPts val="0"/>
            </a:spcAft>
            <a:buNone/>
          </a:pPr>
          <a:r>
            <a:rPr lang="en-US" sz="2800" b="1" dirty="0">
              <a:solidFill>
                <a:srgbClr val="FF0000"/>
              </a:solidFill>
            </a:rPr>
            <a:t> </a:t>
          </a:r>
          <a:endParaRPr lang="en-US" sz="2800" b="0" dirty="0">
            <a:solidFill>
              <a:schemeClr val="tx1"/>
            </a:solidFill>
          </a:endParaRPr>
        </a:p>
      </dgm:t>
    </dgm:pt>
    <dgm:pt modelId="{12932FBD-4DDA-4911-A511-8BD9D338B3E4}" type="sibTrans" cxnId="{33D9B64B-56DA-44E0-8E14-D217554C9280}">
      <dgm:prSet/>
      <dgm:spPr/>
      <dgm:t>
        <a:bodyPr/>
        <a:lstStyle/>
        <a:p>
          <a:endParaRPr lang="en-US"/>
        </a:p>
      </dgm:t>
    </dgm:pt>
    <dgm:pt modelId="{FB920503-6AA4-409C-BCBB-15AD55647BFC}" type="parTrans" cxnId="{33D9B64B-56DA-44E0-8E14-D217554C9280}">
      <dgm:prSet/>
      <dgm:spPr/>
      <dgm:t>
        <a:bodyPr/>
        <a:lstStyle/>
        <a:p>
          <a:endParaRPr lang="en-US"/>
        </a:p>
      </dgm:t>
    </dgm:pt>
    <dgm:pt modelId="{6D6958AE-4BF8-470D-97C8-31775D04CEB6}">
      <dgm:prSet custT="1"/>
      <dgm:spPr/>
      <dgm:t>
        <a:bodyPr/>
        <a:lstStyle/>
        <a:p>
          <a:pPr algn="justLow">
            <a:lnSpc>
              <a:spcPct val="100000"/>
            </a:lnSpc>
            <a:spcAft>
              <a:spcPts val="0"/>
            </a:spcAft>
          </a:pPr>
          <a:r>
            <a:rPr lang="en-US" sz="2800" b="0" dirty="0">
              <a:solidFill>
                <a:schemeClr val="tx1"/>
              </a:solidFill>
            </a:rPr>
            <a:t>Notify VTA on additional subcontractor to the project after issuance of NTP</a:t>
          </a:r>
        </a:p>
      </dgm:t>
    </dgm:pt>
    <dgm:pt modelId="{0CDE9B86-DB0E-427B-BC70-AA855E3ABAB6}" type="sibTrans" cxnId="{4961C87A-EB77-409E-9973-166F9F4FAB79}">
      <dgm:prSet/>
      <dgm:spPr/>
      <dgm:t>
        <a:bodyPr/>
        <a:lstStyle/>
        <a:p>
          <a:endParaRPr lang="en-US"/>
        </a:p>
      </dgm:t>
    </dgm:pt>
    <dgm:pt modelId="{2AEB8B1C-76BC-4CFA-B828-B09155BA4911}" type="parTrans" cxnId="{4961C87A-EB77-409E-9973-166F9F4FAB79}">
      <dgm:prSet/>
      <dgm:spPr/>
      <dgm:t>
        <a:bodyPr/>
        <a:lstStyle/>
        <a:p>
          <a:endParaRPr lang="en-US"/>
        </a:p>
      </dgm:t>
    </dgm:pt>
    <dgm:pt modelId="{0E88C2A7-0009-460C-83FA-392BB81864A4}" type="pres">
      <dgm:prSet presAssocID="{40EE74B8-6CF2-437B-863E-19B36053E6B2}" presName="Name0" presStyleCnt="0">
        <dgm:presLayoutVars>
          <dgm:dir/>
          <dgm:animLvl val="lvl"/>
          <dgm:resizeHandles val="exact"/>
        </dgm:presLayoutVars>
      </dgm:prSet>
      <dgm:spPr/>
    </dgm:pt>
    <dgm:pt modelId="{4FDE63C9-D333-4F6D-ACE4-766DFE4AF42A}" type="pres">
      <dgm:prSet presAssocID="{9F7C62CF-865F-486F-A5B1-BCE778F6CC0B}" presName="linNode" presStyleCnt="0"/>
      <dgm:spPr>
        <a:scene3d>
          <a:camera prst="orthographicFront"/>
          <a:lightRig rig="threePt" dir="t"/>
        </a:scene3d>
        <a:sp3d>
          <a:bevelT/>
        </a:sp3d>
      </dgm:spPr>
    </dgm:pt>
    <dgm:pt modelId="{FE24945C-AF4A-48E2-80B3-A3A358E4AE3A}" type="pres">
      <dgm:prSet presAssocID="{9F7C62CF-865F-486F-A5B1-BCE778F6CC0B}" presName="parTx" presStyleLbl="revTx" presStyleIdx="0" presStyleCnt="1" custScaleX="82470" custScaleY="617767" custLinFactNeighborX="84399">
        <dgm:presLayoutVars>
          <dgm:chMax val="1"/>
          <dgm:bulletEnabled val="1"/>
        </dgm:presLayoutVars>
      </dgm:prSet>
      <dgm:spPr/>
    </dgm:pt>
    <dgm:pt modelId="{7998F90B-8312-4B44-93E3-B455EDB188E1}" type="pres">
      <dgm:prSet presAssocID="{9F7C62CF-865F-486F-A5B1-BCE778F6CC0B}" presName="bracket" presStyleLbl="parChTrans1D1" presStyleIdx="0" presStyleCnt="1" custScaleY="106578" custLinFactNeighborX="79813" custLinFactNeighborY="-120"/>
      <dgm:spPr>
        <a:ln>
          <a:solidFill>
            <a:srgbClr val="075994"/>
          </a:solidFill>
        </a:ln>
      </dgm:spPr>
    </dgm:pt>
    <dgm:pt modelId="{9B22C27B-9E7F-4B0E-842F-87EF15236334}" type="pres">
      <dgm:prSet presAssocID="{9F7C62CF-865F-486F-A5B1-BCE778F6CC0B}" presName="spH" presStyleCnt="0"/>
      <dgm:spPr>
        <a:scene3d>
          <a:camera prst="orthographicFront"/>
          <a:lightRig rig="threePt" dir="t"/>
        </a:scene3d>
        <a:sp3d>
          <a:bevelT/>
        </a:sp3d>
      </dgm:spPr>
    </dgm:pt>
    <dgm:pt modelId="{6B8FF2BF-A383-4B4B-B0F7-6227B0769928}" type="pres">
      <dgm:prSet presAssocID="{9F7C62CF-865F-486F-A5B1-BCE778F6CC0B}" presName="desTx" presStyleLbl="node1" presStyleIdx="0" presStyleCnt="1" custScaleX="107798" custScaleY="126247" custLinFactNeighborX="-73409" custLinFactNeighborY="60">
        <dgm:presLayoutVars>
          <dgm:bulletEnabled val="1"/>
        </dgm:presLayoutVars>
      </dgm:prSet>
      <dgm:spPr/>
    </dgm:pt>
  </dgm:ptLst>
  <dgm:cxnLst>
    <dgm:cxn modelId="{D4064E01-3CE8-4419-A910-1276C5768597}" type="presOf" srcId="{9F7C62CF-865F-486F-A5B1-BCE778F6CC0B}" destId="{FE24945C-AF4A-48E2-80B3-A3A358E4AE3A}" srcOrd="0" destOrd="0" presId="urn:diagrams.loki3.com/BracketList"/>
    <dgm:cxn modelId="{24245605-F8DA-4425-8515-AE506BF55D55}" srcId="{9F7C62CF-865F-486F-A5B1-BCE778F6CC0B}" destId="{15BD78CA-4BD6-4319-8F4D-6BA2B8DB18A5}" srcOrd="1" destOrd="0" parTransId="{708E2AED-075A-4F70-A765-0D2E0E2A9F67}" sibTransId="{990D8D1C-43DF-4852-A821-727AC0E2A087}"/>
    <dgm:cxn modelId="{3900F20A-4A26-4365-B091-A4C5C3DB84C6}" srcId="{9F7C62CF-865F-486F-A5B1-BCE778F6CC0B}" destId="{B4E4D59E-E3FD-4433-B013-0B923D7E46A8}" srcOrd="3" destOrd="0" parTransId="{249ABD4D-C116-4691-9753-3A31E341D309}" sibTransId="{39A23F00-2870-4BFD-9420-D896C9CD09B3}"/>
    <dgm:cxn modelId="{678F0A16-C4A4-4CE2-B918-83E4B75E437E}" type="presOf" srcId="{15BD78CA-4BD6-4319-8F4D-6BA2B8DB18A5}" destId="{6B8FF2BF-A383-4B4B-B0F7-6227B0769928}" srcOrd="0" destOrd="1" presId="urn:diagrams.loki3.com/BracketList"/>
    <dgm:cxn modelId="{E6F0CA19-3624-4318-A5ED-77CC66231818}" type="presOf" srcId="{40EE74B8-6CF2-437B-863E-19B36053E6B2}" destId="{0E88C2A7-0009-460C-83FA-392BB81864A4}" srcOrd="0" destOrd="0" presId="urn:diagrams.loki3.com/BracketList"/>
    <dgm:cxn modelId="{98A20F20-FFD5-4874-9C6B-A85E464B91B6}" srcId="{9F7C62CF-865F-486F-A5B1-BCE778F6CC0B}" destId="{6D4872B8-5313-4F64-A711-548C9EC80F63}" srcOrd="0" destOrd="0" parTransId="{CC619B1D-B5CC-4731-9C87-9277F0BA6392}" sibTransId="{1F8B7CF2-7ED1-4B00-A3C8-3239E75BDDC1}"/>
    <dgm:cxn modelId="{7579272D-6C0C-4BDC-B5BA-2852FA095226}" type="presOf" srcId="{6D4872B8-5313-4F64-A711-548C9EC80F63}" destId="{6B8FF2BF-A383-4B4B-B0F7-6227B0769928}" srcOrd="0" destOrd="0" presId="urn:diagrams.loki3.com/BracketList"/>
    <dgm:cxn modelId="{33D9B64B-56DA-44E0-8E14-D217554C9280}" srcId="{9F7C62CF-865F-486F-A5B1-BCE778F6CC0B}" destId="{02596FA7-6208-4A29-8BE2-FF4A1B039BB3}" srcOrd="5" destOrd="0" parTransId="{FB920503-6AA4-409C-BCBB-15AD55647BFC}" sibTransId="{12932FBD-4DDA-4911-A511-8BD9D338B3E4}"/>
    <dgm:cxn modelId="{A39F1252-F830-4E9E-9F6E-1C2491C4F305}" type="presOf" srcId="{6D6958AE-4BF8-470D-97C8-31775D04CEB6}" destId="{6B8FF2BF-A383-4B4B-B0F7-6227B0769928}" srcOrd="0" destOrd="4" presId="urn:diagrams.loki3.com/BracketList"/>
    <dgm:cxn modelId="{4961C87A-EB77-409E-9973-166F9F4FAB79}" srcId="{9F7C62CF-865F-486F-A5B1-BCE778F6CC0B}" destId="{6D6958AE-4BF8-470D-97C8-31775D04CEB6}" srcOrd="4" destOrd="0" parTransId="{2AEB8B1C-76BC-4CFA-B828-B09155BA4911}" sibTransId="{0CDE9B86-DB0E-427B-BC70-AA855E3ABAB6}"/>
    <dgm:cxn modelId="{202AF65A-9515-443D-A6A0-73878F1C5C18}" srcId="{40EE74B8-6CF2-437B-863E-19B36053E6B2}" destId="{9F7C62CF-865F-486F-A5B1-BCE778F6CC0B}" srcOrd="0" destOrd="0" parTransId="{DD434C7E-1F19-4F13-8F9B-9A68A6A00109}" sibTransId="{9DFB97A3-0422-49A7-9A87-C4468DFE82E9}"/>
    <dgm:cxn modelId="{E1761086-6CC4-443C-955A-0F9D4A6A9E06}" type="presOf" srcId="{02596FA7-6208-4A29-8BE2-FF4A1B039BB3}" destId="{6B8FF2BF-A383-4B4B-B0F7-6227B0769928}" srcOrd="0" destOrd="5" presId="urn:diagrams.loki3.com/BracketList"/>
    <dgm:cxn modelId="{52104297-A305-41F8-BBA9-5D7B9B9BE9EA}" type="presOf" srcId="{17E7E102-DFCD-4C0F-80D7-98A1C68AE31C}" destId="{6B8FF2BF-A383-4B4B-B0F7-6227B0769928}" srcOrd="0" destOrd="2" presId="urn:diagrams.loki3.com/BracketList"/>
    <dgm:cxn modelId="{BE6BA8B3-C0D2-4E06-80F9-17FB3F3D5DF4}" srcId="{9F7C62CF-865F-486F-A5B1-BCE778F6CC0B}" destId="{17E7E102-DFCD-4C0F-80D7-98A1C68AE31C}" srcOrd="2" destOrd="0" parTransId="{779CAE27-B816-4AB8-9B6A-B5EDAE571D2A}" sibTransId="{068B14D1-457E-4526-A169-D404E3EC1BA8}"/>
    <dgm:cxn modelId="{5BBFF0B5-76F5-4776-8B1A-6988BF93CE89}" type="presOf" srcId="{B4E4D59E-E3FD-4433-B013-0B923D7E46A8}" destId="{6B8FF2BF-A383-4B4B-B0F7-6227B0769928}" srcOrd="0" destOrd="3" presId="urn:diagrams.loki3.com/BracketList"/>
    <dgm:cxn modelId="{1D72500F-386D-472C-BC2E-375A39CAE7C8}" type="presParOf" srcId="{0E88C2A7-0009-460C-83FA-392BB81864A4}" destId="{4FDE63C9-D333-4F6D-ACE4-766DFE4AF42A}" srcOrd="0" destOrd="0" presId="urn:diagrams.loki3.com/BracketList"/>
    <dgm:cxn modelId="{8C08EEAF-33EB-432C-B5D0-BC0B6987C6C0}" type="presParOf" srcId="{4FDE63C9-D333-4F6D-ACE4-766DFE4AF42A}" destId="{FE24945C-AF4A-48E2-80B3-A3A358E4AE3A}" srcOrd="0" destOrd="0" presId="urn:diagrams.loki3.com/BracketList"/>
    <dgm:cxn modelId="{CFDCB352-6B89-41E9-A017-D4198E848CCF}" type="presParOf" srcId="{4FDE63C9-D333-4F6D-ACE4-766DFE4AF42A}" destId="{7998F90B-8312-4B44-93E3-B455EDB188E1}" srcOrd="1" destOrd="0" presId="urn:diagrams.loki3.com/BracketList"/>
    <dgm:cxn modelId="{C08EC922-1A5B-4949-AFEC-D2BB32A4AE7B}" type="presParOf" srcId="{4FDE63C9-D333-4F6D-ACE4-766DFE4AF42A}" destId="{9B22C27B-9E7F-4B0E-842F-87EF15236334}" srcOrd="2" destOrd="0" presId="urn:diagrams.loki3.com/BracketList"/>
    <dgm:cxn modelId="{501EC1B5-0678-4860-9639-4F33371E2145}" type="presParOf" srcId="{4FDE63C9-D333-4F6D-ACE4-766DFE4AF42A}" destId="{6B8FF2BF-A383-4B4B-B0F7-6227B0769928}" srcOrd="3" destOrd="0" presId="urn:diagrams.loki3.com/Bracke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AB3309-9EDC-42A7-A4C1-15C3CB05DB26}"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7CB0B4EE-1A29-469F-A682-F7CE7394A76D}">
      <dgm:prSet custT="1"/>
      <dgm:spPr>
        <a:solidFill>
          <a:schemeClr val="accent1">
            <a:lumMod val="75000"/>
          </a:schemeClr>
        </a:solidFill>
      </dgm:spPr>
      <dgm:t>
        <a:bodyPr/>
        <a:lstStyle/>
        <a:p>
          <a:pPr algn="l" rtl="0"/>
          <a:r>
            <a:rPr kumimoji="1" lang="en-US" sz="2700" dirty="0">
              <a:effectLst>
                <a:outerShdw blurRad="38100" dist="38100" dir="2700000" algn="tl">
                  <a:srgbClr val="000000">
                    <a:alpha val="43137"/>
                  </a:srgbClr>
                </a:outerShdw>
              </a:effectLst>
            </a:rPr>
            <a:t>ACTIVITIY: Site Visit</a:t>
          </a:r>
          <a:endParaRPr lang="en-US" sz="2700" dirty="0">
            <a:effectLst>
              <a:outerShdw blurRad="38100" dist="38100" dir="2700000" algn="tl">
                <a:srgbClr val="000000">
                  <a:alpha val="43137"/>
                </a:srgbClr>
              </a:outerShdw>
            </a:effectLst>
          </a:endParaRPr>
        </a:p>
      </dgm:t>
    </dgm:pt>
    <dgm:pt modelId="{A6C27F32-BD2D-4A9D-8239-F54CA1BA38FF}" type="parTrans" cxnId="{C6326234-5C79-4544-937C-EDBB9A66FEA1}">
      <dgm:prSet/>
      <dgm:spPr/>
      <dgm:t>
        <a:bodyPr/>
        <a:lstStyle/>
        <a:p>
          <a:endParaRPr lang="en-US" sz="2700"/>
        </a:p>
      </dgm:t>
    </dgm:pt>
    <dgm:pt modelId="{CF62CE29-DA21-4A0F-848E-60221F2C8C46}" type="sibTrans" cxnId="{C6326234-5C79-4544-937C-EDBB9A66FEA1}">
      <dgm:prSet/>
      <dgm:spPr/>
      <dgm:t>
        <a:bodyPr/>
        <a:lstStyle/>
        <a:p>
          <a:endParaRPr lang="en-US" sz="2700"/>
        </a:p>
      </dgm:t>
    </dgm:pt>
    <dgm:pt modelId="{D251C034-9C94-43A3-8C0A-09A37E9FE317}">
      <dgm:prSet custT="1"/>
      <dgm:spPr>
        <a:solidFill>
          <a:schemeClr val="accent4">
            <a:lumMod val="60000"/>
            <a:lumOff val="40000"/>
            <a:alpha val="85000"/>
          </a:schemeClr>
        </a:solidFill>
        <a:ln>
          <a:solidFill>
            <a:schemeClr val="accent4">
              <a:lumMod val="60000"/>
              <a:lumOff val="40000"/>
            </a:schemeClr>
          </a:solidFill>
        </a:ln>
        <a:effectLst>
          <a:glow rad="101600">
            <a:schemeClr val="accent3">
              <a:satMod val="175000"/>
              <a:alpha val="40000"/>
            </a:schemeClr>
          </a:glow>
        </a:effectLst>
        <a:scene3d>
          <a:camera prst="orthographicFront"/>
          <a:lightRig rig="threePt" dir="t">
            <a:rot lat="0" lon="0" rev="7500000"/>
          </a:lightRig>
        </a:scene3d>
        <a:sp3d z="152400" extrusionH="63500" prstMaterial="dkEdge">
          <a:bevelT w="50800" h="57150"/>
          <a:contourClr>
            <a:schemeClr val="bg1"/>
          </a:contourClr>
        </a:sp3d>
      </dgm:spPr>
      <dgm:t>
        <a:bodyPr/>
        <a:lstStyle/>
        <a:p>
          <a:pPr marL="457200" indent="-457200" rtl="0">
            <a:buFont typeface="Wingdings" panose="05000000000000000000" pitchFamily="2" charset="2"/>
            <a:buChar char="ü"/>
          </a:pPr>
          <a:r>
            <a:rPr kumimoji="1" lang="en-US" sz="2700" dirty="0"/>
            <a:t>A site tour will be held promptly following this pre-bid conference. </a:t>
          </a:r>
          <a:endParaRPr lang="en-US" sz="2700" dirty="0">
            <a:solidFill>
              <a:srgbClr val="FF0000"/>
            </a:solidFill>
          </a:endParaRPr>
        </a:p>
      </dgm:t>
    </dgm:pt>
    <dgm:pt modelId="{CAE5E5F1-6452-4914-B180-02D4C3893F00}" type="parTrans" cxnId="{C24577B3-89B8-496F-B45F-7CA248ED917C}">
      <dgm:prSet/>
      <dgm:spPr/>
      <dgm:t>
        <a:bodyPr/>
        <a:lstStyle/>
        <a:p>
          <a:endParaRPr lang="en-US" sz="2700"/>
        </a:p>
      </dgm:t>
    </dgm:pt>
    <dgm:pt modelId="{B04DB7DB-5194-47E1-8096-26FEC486D34B}" type="sibTrans" cxnId="{C24577B3-89B8-496F-B45F-7CA248ED917C}">
      <dgm:prSet/>
      <dgm:spPr/>
      <dgm:t>
        <a:bodyPr/>
        <a:lstStyle/>
        <a:p>
          <a:endParaRPr lang="en-US" sz="2700"/>
        </a:p>
      </dgm:t>
    </dgm:pt>
    <dgm:pt modelId="{3CA2C967-ED18-4EB7-9F6F-48AF023B185C}" type="pres">
      <dgm:prSet presAssocID="{98AB3309-9EDC-42A7-A4C1-15C3CB05DB26}" presName="linear" presStyleCnt="0">
        <dgm:presLayoutVars>
          <dgm:dir/>
          <dgm:animLvl val="lvl"/>
          <dgm:resizeHandles val="exact"/>
        </dgm:presLayoutVars>
      </dgm:prSet>
      <dgm:spPr/>
    </dgm:pt>
    <dgm:pt modelId="{710A7141-E797-4D72-B813-B45D18437205}" type="pres">
      <dgm:prSet presAssocID="{7CB0B4EE-1A29-469F-A682-F7CE7394A76D}" presName="parentLin" presStyleCnt="0"/>
      <dgm:spPr/>
    </dgm:pt>
    <dgm:pt modelId="{32E3CFC5-08FD-4955-A0E2-E9F99B2B6886}" type="pres">
      <dgm:prSet presAssocID="{7CB0B4EE-1A29-469F-A682-F7CE7394A76D}" presName="parentLeftMargin" presStyleLbl="node1" presStyleIdx="0" presStyleCnt="1"/>
      <dgm:spPr/>
    </dgm:pt>
    <dgm:pt modelId="{AB739843-1742-43B9-A48D-25EE2F2010D5}" type="pres">
      <dgm:prSet presAssocID="{7CB0B4EE-1A29-469F-A682-F7CE7394A76D}" presName="parentText" presStyleLbl="node1" presStyleIdx="0" presStyleCnt="1" custScaleX="75484" custScaleY="29040" custLinFactNeighborX="-4436" custLinFactNeighborY="-25764">
        <dgm:presLayoutVars>
          <dgm:chMax val="0"/>
          <dgm:bulletEnabled val="1"/>
        </dgm:presLayoutVars>
      </dgm:prSet>
      <dgm:spPr/>
    </dgm:pt>
    <dgm:pt modelId="{5E7071C4-E111-423A-B1E5-8A6331723C9F}" type="pres">
      <dgm:prSet presAssocID="{7CB0B4EE-1A29-469F-A682-F7CE7394A76D}" presName="negativeSpace" presStyleCnt="0"/>
      <dgm:spPr/>
    </dgm:pt>
    <dgm:pt modelId="{E6142978-DA94-4906-9231-AE0D2F7EBD9D}" type="pres">
      <dgm:prSet presAssocID="{7CB0B4EE-1A29-469F-A682-F7CE7394A76D}" presName="childText" presStyleLbl="conFgAcc1" presStyleIdx="0" presStyleCnt="1" custScaleY="73107" custLinFactNeighborY="16391">
        <dgm:presLayoutVars>
          <dgm:bulletEnabled val="1"/>
        </dgm:presLayoutVars>
      </dgm:prSet>
      <dgm:spPr/>
    </dgm:pt>
  </dgm:ptLst>
  <dgm:cxnLst>
    <dgm:cxn modelId="{C6326234-5C79-4544-937C-EDBB9A66FEA1}" srcId="{98AB3309-9EDC-42A7-A4C1-15C3CB05DB26}" destId="{7CB0B4EE-1A29-469F-A682-F7CE7394A76D}" srcOrd="0" destOrd="0" parTransId="{A6C27F32-BD2D-4A9D-8239-F54CA1BA38FF}" sibTransId="{CF62CE29-DA21-4A0F-848E-60221F2C8C46}"/>
    <dgm:cxn modelId="{3C8D6C39-6A65-49B9-AD5B-5E7917D1AB6E}" type="presOf" srcId="{D251C034-9C94-43A3-8C0A-09A37E9FE317}" destId="{E6142978-DA94-4906-9231-AE0D2F7EBD9D}" srcOrd="0" destOrd="0" presId="urn:microsoft.com/office/officeart/2005/8/layout/list1"/>
    <dgm:cxn modelId="{5D4DEA3E-C7CC-45CC-A734-51FFC24E53A1}" type="presOf" srcId="{7CB0B4EE-1A29-469F-A682-F7CE7394A76D}" destId="{32E3CFC5-08FD-4955-A0E2-E9F99B2B6886}" srcOrd="0" destOrd="0" presId="urn:microsoft.com/office/officeart/2005/8/layout/list1"/>
    <dgm:cxn modelId="{CEDDAB41-8279-4F01-BCFA-CA5B97CFCC5A}" type="presOf" srcId="{98AB3309-9EDC-42A7-A4C1-15C3CB05DB26}" destId="{3CA2C967-ED18-4EB7-9F6F-48AF023B185C}" srcOrd="0" destOrd="0" presId="urn:microsoft.com/office/officeart/2005/8/layout/list1"/>
    <dgm:cxn modelId="{6E2C9B50-1E77-4B4B-949A-4A9037CA2505}" type="presOf" srcId="{7CB0B4EE-1A29-469F-A682-F7CE7394A76D}" destId="{AB739843-1742-43B9-A48D-25EE2F2010D5}" srcOrd="1" destOrd="0" presId="urn:microsoft.com/office/officeart/2005/8/layout/list1"/>
    <dgm:cxn modelId="{C24577B3-89B8-496F-B45F-7CA248ED917C}" srcId="{7CB0B4EE-1A29-469F-A682-F7CE7394A76D}" destId="{D251C034-9C94-43A3-8C0A-09A37E9FE317}" srcOrd="0" destOrd="0" parTransId="{CAE5E5F1-6452-4914-B180-02D4C3893F00}" sibTransId="{B04DB7DB-5194-47E1-8096-26FEC486D34B}"/>
    <dgm:cxn modelId="{D9E10490-834B-4135-B474-42C4C073C8F8}" type="presParOf" srcId="{3CA2C967-ED18-4EB7-9F6F-48AF023B185C}" destId="{710A7141-E797-4D72-B813-B45D18437205}" srcOrd="0" destOrd="0" presId="urn:microsoft.com/office/officeart/2005/8/layout/list1"/>
    <dgm:cxn modelId="{135C84F8-92D1-4ACB-AB6C-4F7CD0B3A763}" type="presParOf" srcId="{710A7141-E797-4D72-B813-B45D18437205}" destId="{32E3CFC5-08FD-4955-A0E2-E9F99B2B6886}" srcOrd="0" destOrd="0" presId="urn:microsoft.com/office/officeart/2005/8/layout/list1"/>
    <dgm:cxn modelId="{45DC91EF-D948-45E4-93CB-CC46DC5E9E4F}" type="presParOf" srcId="{710A7141-E797-4D72-B813-B45D18437205}" destId="{AB739843-1742-43B9-A48D-25EE2F2010D5}" srcOrd="1" destOrd="0" presId="urn:microsoft.com/office/officeart/2005/8/layout/list1"/>
    <dgm:cxn modelId="{F14D9F7F-6BA4-47A4-BD60-5677E3C669E9}" type="presParOf" srcId="{3CA2C967-ED18-4EB7-9F6F-48AF023B185C}" destId="{5E7071C4-E111-423A-B1E5-8A6331723C9F}" srcOrd="1" destOrd="0" presId="urn:microsoft.com/office/officeart/2005/8/layout/list1"/>
    <dgm:cxn modelId="{A994E6F6-5FEF-41C7-BAF9-25D20C443E8F}" type="presParOf" srcId="{3CA2C967-ED18-4EB7-9F6F-48AF023B185C}" destId="{E6142978-DA94-4906-9231-AE0D2F7EBD9D}" srcOrd="2" destOrd="0" presId="urn:microsoft.com/office/officeart/2005/8/layout/list1"/>
  </dgm:cxnLst>
  <dgm:bg>
    <a:effectLst>
      <a:glow rad="127000">
        <a:schemeClr val="accent1">
          <a:lumMod val="60000"/>
          <a:lumOff val="40000"/>
        </a:schemeClr>
      </a:glow>
    </a:effectLst>
  </dgm:bg>
  <dgm:whole>
    <a:effectLst/>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AB3309-9EDC-42A7-A4C1-15C3CB05DB26}"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7CB0B4EE-1A29-469F-A682-F7CE7394A76D}">
      <dgm:prSet custT="1"/>
      <dgm:spPr>
        <a:solidFill>
          <a:schemeClr val="accent1">
            <a:lumMod val="75000"/>
          </a:schemeClr>
        </a:solidFill>
      </dgm:spPr>
      <dgm:t>
        <a:bodyPr/>
        <a:lstStyle/>
        <a:p>
          <a:pPr algn="l" rtl="0"/>
          <a:r>
            <a:rPr kumimoji="1" lang="en-US" sz="2800" dirty="0">
              <a:effectLst>
                <a:outerShdw blurRad="38100" dist="38100" dir="2700000" algn="tl">
                  <a:srgbClr val="000000">
                    <a:alpha val="43137"/>
                  </a:srgbClr>
                </a:outerShdw>
              </a:effectLst>
            </a:rPr>
            <a:t>OBJECTIVE</a:t>
          </a:r>
        </a:p>
      </dgm:t>
    </dgm:pt>
    <dgm:pt modelId="{A6C27F32-BD2D-4A9D-8239-F54CA1BA38FF}" type="parTrans" cxnId="{C6326234-5C79-4544-937C-EDBB9A66FEA1}">
      <dgm:prSet/>
      <dgm:spPr/>
      <dgm:t>
        <a:bodyPr/>
        <a:lstStyle/>
        <a:p>
          <a:endParaRPr lang="en-US" sz="2800"/>
        </a:p>
      </dgm:t>
    </dgm:pt>
    <dgm:pt modelId="{CF62CE29-DA21-4A0F-848E-60221F2C8C46}" type="sibTrans" cxnId="{C6326234-5C79-4544-937C-EDBB9A66FEA1}">
      <dgm:prSet/>
      <dgm:spPr/>
      <dgm:t>
        <a:bodyPr/>
        <a:lstStyle/>
        <a:p>
          <a:endParaRPr lang="en-US" sz="2800"/>
        </a:p>
      </dgm:t>
    </dgm:pt>
    <dgm:pt modelId="{D251C034-9C94-43A3-8C0A-09A37E9FE317}">
      <dgm:prSet custT="1"/>
      <dgm:spPr>
        <a:solidFill>
          <a:schemeClr val="accent4">
            <a:lumMod val="60000"/>
            <a:lumOff val="40000"/>
            <a:alpha val="85000"/>
          </a:schemeClr>
        </a:solidFill>
        <a:ln>
          <a:solidFill>
            <a:schemeClr val="accent4">
              <a:lumMod val="60000"/>
              <a:lumOff val="40000"/>
            </a:schemeClr>
          </a:solidFill>
        </a:ln>
        <a:effectLst>
          <a:glow rad="101600">
            <a:schemeClr val="accent3">
              <a:satMod val="175000"/>
              <a:alpha val="40000"/>
            </a:schemeClr>
          </a:glow>
        </a:effectLst>
        <a:scene3d>
          <a:camera prst="orthographicFront"/>
          <a:lightRig rig="threePt" dir="t">
            <a:rot lat="0" lon="0" rev="7500000"/>
          </a:lightRig>
        </a:scene3d>
        <a:sp3d z="152400" extrusionH="63500" prstMaterial="dkEdge">
          <a:bevelT w="50800" h="57150"/>
          <a:contourClr>
            <a:schemeClr val="bg1"/>
          </a:contourClr>
        </a:sp3d>
      </dgm:spPr>
      <dgm:t>
        <a:bodyPr/>
        <a:lstStyle/>
        <a:p>
          <a:pPr marL="457200" indent="-457200" algn="justLow" rtl="0">
            <a:buFont typeface="Wingdings" panose="05000000000000000000" pitchFamily="2" charset="2"/>
            <a:buChar char="ü"/>
          </a:pPr>
          <a:r>
            <a:rPr kumimoji="1" lang="en-US" sz="2700" dirty="0">
              <a:solidFill>
                <a:schemeClr val="tx1"/>
              </a:solidFill>
            </a:rPr>
            <a:t>It is aimed by this conference to guide Bidders through the Bid Documents to clearly understand the scope of work, and to know how to submit a “Responsive Bid”.</a:t>
          </a:r>
          <a:endParaRPr kumimoji="1" lang="en-US" sz="2700" b="0" dirty="0">
            <a:solidFill>
              <a:schemeClr val="tx1"/>
            </a:solidFill>
          </a:endParaRPr>
        </a:p>
      </dgm:t>
    </dgm:pt>
    <dgm:pt modelId="{CAE5E5F1-6452-4914-B180-02D4C3893F00}" type="parTrans" cxnId="{C24577B3-89B8-496F-B45F-7CA248ED917C}">
      <dgm:prSet/>
      <dgm:spPr/>
      <dgm:t>
        <a:bodyPr/>
        <a:lstStyle/>
        <a:p>
          <a:endParaRPr lang="en-US" sz="2800"/>
        </a:p>
      </dgm:t>
    </dgm:pt>
    <dgm:pt modelId="{B04DB7DB-5194-47E1-8096-26FEC486D34B}" type="sibTrans" cxnId="{C24577B3-89B8-496F-B45F-7CA248ED917C}">
      <dgm:prSet/>
      <dgm:spPr/>
      <dgm:t>
        <a:bodyPr/>
        <a:lstStyle/>
        <a:p>
          <a:endParaRPr lang="en-US" sz="2800"/>
        </a:p>
      </dgm:t>
    </dgm:pt>
    <dgm:pt modelId="{4638C5BF-039B-4DDD-B22B-76A91471636B}">
      <dgm:prSet custT="1"/>
      <dgm:spPr>
        <a:solidFill>
          <a:schemeClr val="accent4">
            <a:lumMod val="60000"/>
            <a:lumOff val="40000"/>
            <a:alpha val="85000"/>
          </a:schemeClr>
        </a:solidFill>
        <a:ln>
          <a:solidFill>
            <a:schemeClr val="accent4">
              <a:lumMod val="60000"/>
              <a:lumOff val="40000"/>
            </a:schemeClr>
          </a:solidFill>
        </a:ln>
        <a:effectLst>
          <a:glow rad="101600">
            <a:schemeClr val="accent3">
              <a:satMod val="175000"/>
              <a:alpha val="40000"/>
            </a:schemeClr>
          </a:glow>
        </a:effectLst>
        <a:scene3d>
          <a:camera prst="orthographicFront"/>
          <a:lightRig rig="threePt" dir="t">
            <a:rot lat="0" lon="0" rev="7500000"/>
          </a:lightRig>
        </a:scene3d>
        <a:sp3d z="152400" extrusionH="63500" prstMaterial="dkEdge">
          <a:bevelT w="50800" h="57150"/>
          <a:contourClr>
            <a:schemeClr val="bg1"/>
          </a:contourClr>
        </a:sp3d>
      </dgm:spPr>
      <dgm:t>
        <a:bodyPr/>
        <a:lstStyle/>
        <a:p>
          <a:pPr marL="457200" indent="-457200" algn="justLow" rtl="0">
            <a:buFont typeface="Wingdings" panose="05000000000000000000" pitchFamily="2" charset="2"/>
            <a:buChar char="ü"/>
          </a:pPr>
          <a:r>
            <a:rPr kumimoji="1" lang="en-US" sz="2700" dirty="0">
              <a:solidFill>
                <a:schemeClr val="tx1"/>
              </a:solidFill>
            </a:rPr>
            <a:t>Attendance of this conference is not mandatory but highly recommended.</a:t>
          </a:r>
          <a:endParaRPr kumimoji="1" lang="en-US" sz="2700" b="0" dirty="0">
            <a:solidFill>
              <a:schemeClr val="tx1"/>
            </a:solidFill>
          </a:endParaRPr>
        </a:p>
      </dgm:t>
    </dgm:pt>
    <dgm:pt modelId="{09E5BA2C-9632-4F40-A22C-D3D0A9397AF7}" type="parTrans" cxnId="{35E8D651-DF8B-4C73-8E52-C0D63BB4965B}">
      <dgm:prSet/>
      <dgm:spPr/>
      <dgm:t>
        <a:bodyPr/>
        <a:lstStyle/>
        <a:p>
          <a:endParaRPr lang="en-US"/>
        </a:p>
      </dgm:t>
    </dgm:pt>
    <dgm:pt modelId="{F6B8799F-A70C-48DE-BE73-5B962554B70B}" type="sibTrans" cxnId="{35E8D651-DF8B-4C73-8E52-C0D63BB4965B}">
      <dgm:prSet/>
      <dgm:spPr/>
      <dgm:t>
        <a:bodyPr/>
        <a:lstStyle/>
        <a:p>
          <a:endParaRPr lang="en-US"/>
        </a:p>
      </dgm:t>
    </dgm:pt>
    <dgm:pt modelId="{3CA2C967-ED18-4EB7-9F6F-48AF023B185C}" type="pres">
      <dgm:prSet presAssocID="{98AB3309-9EDC-42A7-A4C1-15C3CB05DB26}" presName="linear" presStyleCnt="0">
        <dgm:presLayoutVars>
          <dgm:dir/>
          <dgm:animLvl val="lvl"/>
          <dgm:resizeHandles val="exact"/>
        </dgm:presLayoutVars>
      </dgm:prSet>
      <dgm:spPr/>
    </dgm:pt>
    <dgm:pt modelId="{710A7141-E797-4D72-B813-B45D18437205}" type="pres">
      <dgm:prSet presAssocID="{7CB0B4EE-1A29-469F-A682-F7CE7394A76D}" presName="parentLin" presStyleCnt="0"/>
      <dgm:spPr/>
    </dgm:pt>
    <dgm:pt modelId="{32E3CFC5-08FD-4955-A0E2-E9F99B2B6886}" type="pres">
      <dgm:prSet presAssocID="{7CB0B4EE-1A29-469F-A682-F7CE7394A76D}" presName="parentLeftMargin" presStyleLbl="node1" presStyleIdx="0" presStyleCnt="1"/>
      <dgm:spPr/>
    </dgm:pt>
    <dgm:pt modelId="{AB739843-1742-43B9-A48D-25EE2F2010D5}" type="pres">
      <dgm:prSet presAssocID="{7CB0B4EE-1A29-469F-A682-F7CE7394A76D}" presName="parentText" presStyleLbl="node1" presStyleIdx="0" presStyleCnt="1" custScaleX="75212" custScaleY="103252">
        <dgm:presLayoutVars>
          <dgm:chMax val="0"/>
          <dgm:bulletEnabled val="1"/>
        </dgm:presLayoutVars>
      </dgm:prSet>
      <dgm:spPr/>
    </dgm:pt>
    <dgm:pt modelId="{5E7071C4-E111-423A-B1E5-8A6331723C9F}" type="pres">
      <dgm:prSet presAssocID="{7CB0B4EE-1A29-469F-A682-F7CE7394A76D}" presName="negativeSpace" presStyleCnt="0"/>
      <dgm:spPr/>
    </dgm:pt>
    <dgm:pt modelId="{E6142978-DA94-4906-9231-AE0D2F7EBD9D}" type="pres">
      <dgm:prSet presAssocID="{7CB0B4EE-1A29-469F-A682-F7CE7394A76D}" presName="childText" presStyleLbl="conFgAcc1" presStyleIdx="0" presStyleCnt="1" custLinFactNeighborX="1350" custLinFactNeighborY="5854">
        <dgm:presLayoutVars>
          <dgm:bulletEnabled val="1"/>
        </dgm:presLayoutVars>
      </dgm:prSet>
      <dgm:spPr/>
    </dgm:pt>
  </dgm:ptLst>
  <dgm:cxnLst>
    <dgm:cxn modelId="{4C2BCF19-FE7D-46D2-9B7D-3BA56C37ED49}" type="presOf" srcId="{4638C5BF-039B-4DDD-B22B-76A91471636B}" destId="{E6142978-DA94-4906-9231-AE0D2F7EBD9D}" srcOrd="0" destOrd="1" presId="urn:microsoft.com/office/officeart/2005/8/layout/list1"/>
    <dgm:cxn modelId="{C6326234-5C79-4544-937C-EDBB9A66FEA1}" srcId="{98AB3309-9EDC-42A7-A4C1-15C3CB05DB26}" destId="{7CB0B4EE-1A29-469F-A682-F7CE7394A76D}" srcOrd="0" destOrd="0" parTransId="{A6C27F32-BD2D-4A9D-8239-F54CA1BA38FF}" sibTransId="{CF62CE29-DA21-4A0F-848E-60221F2C8C46}"/>
    <dgm:cxn modelId="{C210E866-E865-4734-8C5D-CEEBE6C46B9A}" type="presOf" srcId="{7CB0B4EE-1A29-469F-A682-F7CE7394A76D}" destId="{AB739843-1742-43B9-A48D-25EE2F2010D5}" srcOrd="1" destOrd="0" presId="urn:microsoft.com/office/officeart/2005/8/layout/list1"/>
    <dgm:cxn modelId="{35E8D651-DF8B-4C73-8E52-C0D63BB4965B}" srcId="{7CB0B4EE-1A29-469F-A682-F7CE7394A76D}" destId="{4638C5BF-039B-4DDD-B22B-76A91471636B}" srcOrd="1" destOrd="0" parTransId="{09E5BA2C-9632-4F40-A22C-D3D0A9397AF7}" sibTransId="{F6B8799F-A70C-48DE-BE73-5B962554B70B}"/>
    <dgm:cxn modelId="{C8E08155-0B8C-4987-AE85-871526C5F3A4}" type="presOf" srcId="{98AB3309-9EDC-42A7-A4C1-15C3CB05DB26}" destId="{3CA2C967-ED18-4EB7-9F6F-48AF023B185C}" srcOrd="0" destOrd="0" presId="urn:microsoft.com/office/officeart/2005/8/layout/list1"/>
    <dgm:cxn modelId="{2E9EEE87-BD84-468A-8B39-1E3093C2F2DE}" type="presOf" srcId="{7CB0B4EE-1A29-469F-A682-F7CE7394A76D}" destId="{32E3CFC5-08FD-4955-A0E2-E9F99B2B6886}" srcOrd="0" destOrd="0" presId="urn:microsoft.com/office/officeart/2005/8/layout/list1"/>
    <dgm:cxn modelId="{32C8D5A2-FBDD-4AF5-985D-4144AB291E48}" type="presOf" srcId="{D251C034-9C94-43A3-8C0A-09A37E9FE317}" destId="{E6142978-DA94-4906-9231-AE0D2F7EBD9D}" srcOrd="0" destOrd="0" presId="urn:microsoft.com/office/officeart/2005/8/layout/list1"/>
    <dgm:cxn modelId="{C24577B3-89B8-496F-B45F-7CA248ED917C}" srcId="{7CB0B4EE-1A29-469F-A682-F7CE7394A76D}" destId="{D251C034-9C94-43A3-8C0A-09A37E9FE317}" srcOrd="0" destOrd="0" parTransId="{CAE5E5F1-6452-4914-B180-02D4C3893F00}" sibTransId="{B04DB7DB-5194-47E1-8096-26FEC486D34B}"/>
    <dgm:cxn modelId="{FFBE19D3-0F74-40F8-8BF2-232554227688}" type="presParOf" srcId="{3CA2C967-ED18-4EB7-9F6F-48AF023B185C}" destId="{710A7141-E797-4D72-B813-B45D18437205}" srcOrd="0" destOrd="0" presId="urn:microsoft.com/office/officeart/2005/8/layout/list1"/>
    <dgm:cxn modelId="{3D0D6390-303C-44DF-930D-E4954F58CEA3}" type="presParOf" srcId="{710A7141-E797-4D72-B813-B45D18437205}" destId="{32E3CFC5-08FD-4955-A0E2-E9F99B2B6886}" srcOrd="0" destOrd="0" presId="urn:microsoft.com/office/officeart/2005/8/layout/list1"/>
    <dgm:cxn modelId="{314A3EAD-2B73-4333-B968-7BE3FA583727}" type="presParOf" srcId="{710A7141-E797-4D72-B813-B45D18437205}" destId="{AB739843-1742-43B9-A48D-25EE2F2010D5}" srcOrd="1" destOrd="0" presId="urn:microsoft.com/office/officeart/2005/8/layout/list1"/>
    <dgm:cxn modelId="{F2B7443E-99F6-4785-A25E-4493631233CB}" type="presParOf" srcId="{3CA2C967-ED18-4EB7-9F6F-48AF023B185C}" destId="{5E7071C4-E111-423A-B1E5-8A6331723C9F}" srcOrd="1" destOrd="0" presId="urn:microsoft.com/office/officeart/2005/8/layout/list1"/>
    <dgm:cxn modelId="{1E1067F7-2F22-4B5D-A74C-C82B9B7514A7}" type="presParOf" srcId="{3CA2C967-ED18-4EB7-9F6F-48AF023B185C}" destId="{E6142978-DA94-4906-9231-AE0D2F7EBD9D}" srcOrd="2" destOrd="0" presId="urn:microsoft.com/office/officeart/2005/8/layout/list1"/>
  </dgm:cxnLst>
  <dgm:bg>
    <a:effectLst>
      <a:glow rad="127000">
        <a:schemeClr val="accent1">
          <a:lumMod val="60000"/>
          <a:lumOff val="40000"/>
        </a:schemeClr>
      </a:glow>
    </a:effectLst>
  </dgm:bg>
  <dgm:whole>
    <a:effectLst/>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1D5CB1-7DD4-4EE2-A4E8-1804A060F57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9267AF7E-9F16-427C-A840-A6FE759BA2DB}">
      <dgm:prSet custT="1"/>
      <dgm:spPr>
        <a:solidFill>
          <a:schemeClr val="accent1">
            <a:lumMod val="50000"/>
          </a:schemeClr>
        </a:solidFill>
        <a:ln>
          <a:noFill/>
        </a:ln>
        <a:scene3d>
          <a:camera prst="orthographicFront"/>
          <a:lightRig rig="threePt" dir="t"/>
        </a:scene3d>
        <a:sp3d>
          <a:bevelT/>
        </a:sp3d>
      </dgm:spPr>
      <dgm:t>
        <a:bodyPr/>
        <a:lstStyle/>
        <a:p>
          <a:pPr algn="ctr" rtl="0"/>
          <a:r>
            <a:rPr kumimoji="1" lang="en-US" sz="2600" dirty="0">
              <a:effectLst>
                <a:outerShdw blurRad="38100" dist="38100" dir="2700000" algn="tl">
                  <a:srgbClr val="000000">
                    <a:alpha val="43137"/>
                  </a:srgbClr>
                </a:outerShdw>
              </a:effectLst>
            </a:rPr>
            <a:t>Topics</a:t>
          </a:r>
          <a:endParaRPr lang="en-US" sz="2600" dirty="0">
            <a:effectLst>
              <a:outerShdw blurRad="38100" dist="38100" dir="2700000" algn="tl">
                <a:srgbClr val="000000">
                  <a:alpha val="43137"/>
                </a:srgbClr>
              </a:outerShdw>
            </a:effectLst>
          </a:endParaRPr>
        </a:p>
      </dgm:t>
    </dgm:pt>
    <dgm:pt modelId="{256DFF69-E953-468B-9A0B-B3F2142AFC38}" type="parTrans" cxnId="{F2F93217-B7B1-4E1E-9B9D-E65AC0B34784}">
      <dgm:prSet/>
      <dgm:spPr/>
      <dgm:t>
        <a:bodyPr/>
        <a:lstStyle/>
        <a:p>
          <a:endParaRPr lang="en-US" sz="2600">
            <a:solidFill>
              <a:srgbClr val="FFFFFF"/>
            </a:solidFill>
            <a:effectLst>
              <a:outerShdw blurRad="38100" dist="38100" dir="2700000" algn="tl">
                <a:srgbClr val="000000">
                  <a:alpha val="43137"/>
                </a:srgbClr>
              </a:outerShdw>
            </a:effectLst>
          </a:endParaRPr>
        </a:p>
      </dgm:t>
    </dgm:pt>
    <dgm:pt modelId="{372EB2D1-A06A-492E-8FEE-9C7A43E46E3E}" type="sibTrans" cxnId="{F2F93217-B7B1-4E1E-9B9D-E65AC0B34784}">
      <dgm:prSet custT="1"/>
      <dgm:spPr/>
      <dgm:t>
        <a:bodyPr/>
        <a:lstStyle/>
        <a:p>
          <a:endParaRPr lang="en-US" sz="2600">
            <a:solidFill>
              <a:srgbClr val="FFFFFF"/>
            </a:solidFill>
            <a:effectLst>
              <a:outerShdw blurRad="38100" dist="38100" dir="2700000" algn="tl">
                <a:srgbClr val="000000">
                  <a:alpha val="43137"/>
                </a:srgbClr>
              </a:outerShdw>
            </a:effectLst>
          </a:endParaRPr>
        </a:p>
      </dgm:t>
    </dgm:pt>
    <dgm:pt modelId="{F8DAA0ED-D7C7-411D-B4AD-14E0358C65CD}">
      <dgm:prSet custT="1"/>
      <dgm:spPr>
        <a:ln>
          <a:noFill/>
        </a:ln>
        <a:scene3d>
          <a:camera prst="orthographicFront"/>
          <a:lightRig rig="threePt" dir="t"/>
        </a:scene3d>
        <a:sp3d>
          <a:bevelT/>
        </a:sp3d>
      </dgm:spPr>
      <dgm:t>
        <a:bodyPr/>
        <a:lstStyle/>
        <a:p>
          <a:pPr rtl="0"/>
          <a:r>
            <a:rPr kumimoji="1" lang="en-US" sz="2600" dirty="0">
              <a:effectLst>
                <a:outerShdw blurRad="38100" dist="38100" dir="2700000" algn="tl">
                  <a:srgbClr val="000000">
                    <a:alpha val="43137"/>
                  </a:srgbClr>
                </a:outerShdw>
              </a:effectLst>
            </a:rPr>
            <a:t>Question &amp; Answer</a:t>
          </a:r>
          <a:endParaRPr lang="en-US" sz="260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71ADDFB-8872-4621-B5C0-8DBBAFBE7596}" type="parTrans" cxnId="{51653C2E-A814-4AB5-BDBD-1CB08087B740}">
      <dgm:prSet/>
      <dgm:spPr/>
      <dgm:t>
        <a:bodyPr/>
        <a:lstStyle/>
        <a:p>
          <a:endParaRPr lang="en-US" sz="2600">
            <a:solidFill>
              <a:srgbClr val="FFFFFF"/>
            </a:solidFill>
            <a:effectLst>
              <a:outerShdw blurRad="38100" dist="38100" dir="2700000" algn="tl">
                <a:srgbClr val="000000">
                  <a:alpha val="43137"/>
                </a:srgbClr>
              </a:outerShdw>
            </a:effectLst>
          </a:endParaRPr>
        </a:p>
      </dgm:t>
    </dgm:pt>
    <dgm:pt modelId="{C60E06F7-3ED9-4CA9-82B7-B4D16C132C4F}" type="sibTrans" cxnId="{51653C2E-A814-4AB5-BDBD-1CB08087B740}">
      <dgm:prSet/>
      <dgm:spPr/>
      <dgm:t>
        <a:bodyPr/>
        <a:lstStyle/>
        <a:p>
          <a:endParaRPr lang="en-US" sz="2600">
            <a:solidFill>
              <a:srgbClr val="FFFFFF"/>
            </a:solidFill>
            <a:effectLst>
              <a:outerShdw blurRad="38100" dist="38100" dir="2700000" algn="tl">
                <a:srgbClr val="000000">
                  <a:alpha val="43137"/>
                </a:srgbClr>
              </a:outerShdw>
            </a:effectLst>
          </a:endParaRPr>
        </a:p>
      </dgm:t>
    </dgm:pt>
    <dgm:pt modelId="{18EA2924-ECA9-4F7E-97D7-0E783114760D}">
      <dgm:prSet custT="1"/>
      <dgm:spPr>
        <a:ln>
          <a:noFill/>
        </a:ln>
        <a:scene3d>
          <a:camera prst="orthographicFront"/>
          <a:lightRig rig="threePt" dir="t"/>
        </a:scene3d>
        <a:sp3d>
          <a:bevelT/>
        </a:sp3d>
      </dgm:spPr>
      <dgm:t>
        <a:bodyPr/>
        <a:lstStyle/>
        <a:p>
          <a:pPr algn="ctr" rtl="0"/>
          <a:r>
            <a:rPr kumimoji="1" lang="en-US" sz="2600">
              <a:effectLst>
                <a:outerShdw blurRad="38100" dist="38100" dir="2700000" algn="tl">
                  <a:srgbClr val="000000">
                    <a:alpha val="43137"/>
                  </a:srgbClr>
                </a:outerShdw>
              </a:effectLst>
            </a:rPr>
            <a:t>Contractual Requirements</a:t>
          </a:r>
          <a:endParaRPr lang="en-US" sz="260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2B8AAE3-C310-4040-990E-EA9D75D64B83}" type="parTrans" cxnId="{C992CE24-94D2-49F9-8380-F76071D6EC2D}">
      <dgm:prSet/>
      <dgm:spPr/>
      <dgm:t>
        <a:bodyPr/>
        <a:lstStyle/>
        <a:p>
          <a:endParaRPr lang="en-US" sz="2600"/>
        </a:p>
      </dgm:t>
    </dgm:pt>
    <dgm:pt modelId="{84B7ED26-8281-429C-B112-3DD17A4D9E13}" type="sibTrans" cxnId="{C992CE24-94D2-49F9-8380-F76071D6EC2D}">
      <dgm:prSet/>
      <dgm:spPr/>
      <dgm:t>
        <a:bodyPr/>
        <a:lstStyle/>
        <a:p>
          <a:endParaRPr lang="en-US" sz="2600"/>
        </a:p>
      </dgm:t>
    </dgm:pt>
    <dgm:pt modelId="{264BA2E0-D8C7-47E7-8120-CBD3B8859460}">
      <dgm:prSet custT="1"/>
      <dgm:spPr>
        <a:ln>
          <a:noFill/>
        </a:ln>
        <a:scene3d>
          <a:camera prst="orthographicFront"/>
          <a:lightRig rig="threePt" dir="t"/>
        </a:scene3d>
        <a:sp3d>
          <a:bevelT/>
        </a:sp3d>
      </dgm:spPr>
      <dgm:t>
        <a:bodyPr/>
        <a:lstStyle/>
        <a:p>
          <a:pPr algn="ctr" rtl="0"/>
          <a:r>
            <a:rPr kumimoji="1" lang="en-US" sz="2600" dirty="0">
              <a:effectLst>
                <a:outerShdw blurRad="38100" dist="38100" dir="2700000" algn="tl">
                  <a:srgbClr val="000000">
                    <a:alpha val="43137"/>
                  </a:srgbClr>
                </a:outerShdw>
              </a:effectLst>
            </a:rPr>
            <a:t>VTA Point of Contact</a:t>
          </a:r>
          <a:endParaRPr lang="en-US" sz="260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90AFDBEE-7380-4D0F-A94F-0760BA6097A2}" type="parTrans" cxnId="{3F52D34D-A649-444E-A08B-37FE055EB51E}">
      <dgm:prSet/>
      <dgm:spPr/>
      <dgm:t>
        <a:bodyPr/>
        <a:lstStyle/>
        <a:p>
          <a:endParaRPr lang="en-US" sz="2600"/>
        </a:p>
      </dgm:t>
    </dgm:pt>
    <dgm:pt modelId="{B9E77C02-7306-4CF6-9751-A8B1D79DD85E}" type="sibTrans" cxnId="{3F52D34D-A649-444E-A08B-37FE055EB51E}">
      <dgm:prSet/>
      <dgm:spPr/>
      <dgm:t>
        <a:bodyPr/>
        <a:lstStyle/>
        <a:p>
          <a:endParaRPr lang="en-US" sz="2600"/>
        </a:p>
      </dgm:t>
    </dgm:pt>
    <dgm:pt modelId="{B92CB9BA-CCCA-4B20-967C-4C872318EFDD}">
      <dgm:prSet custT="1"/>
      <dgm:spPr>
        <a:solidFill>
          <a:srgbClr val="64A6E2"/>
        </a:solidFill>
        <a:ln>
          <a:noFill/>
        </a:ln>
        <a:scene3d>
          <a:camera prst="orthographicFront"/>
          <a:lightRig rig="threePt" dir="t"/>
        </a:scene3d>
        <a:sp3d>
          <a:bevelT/>
        </a:sp3d>
      </dgm:spPr>
      <dgm:t>
        <a:bodyPr/>
        <a:lstStyle/>
        <a:p>
          <a:pPr algn="ctr" rtl="0"/>
          <a:r>
            <a:rPr kumimoji="1" lang="en-US" sz="2600" dirty="0">
              <a:effectLst>
                <a:outerShdw blurRad="38100" dist="38100" dir="2700000" algn="tl">
                  <a:srgbClr val="000000">
                    <a:alpha val="43137"/>
                  </a:srgbClr>
                </a:outerShdw>
              </a:effectLst>
            </a:rPr>
            <a:t>Please introduce yourself</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A0D6DB8-6FAC-47DA-9EF0-B091CC56D616}" type="parTrans" cxnId="{BABA36BD-D5A5-4CB2-A668-009430E34C03}">
      <dgm:prSet/>
      <dgm:spPr/>
      <dgm:t>
        <a:bodyPr/>
        <a:lstStyle/>
        <a:p>
          <a:endParaRPr lang="en-US" sz="2600"/>
        </a:p>
      </dgm:t>
    </dgm:pt>
    <dgm:pt modelId="{3FE039DD-D37E-4C00-BD58-BCA8B75DF2B9}" type="sibTrans" cxnId="{BABA36BD-D5A5-4CB2-A668-009430E34C03}">
      <dgm:prSet/>
      <dgm:spPr/>
      <dgm:t>
        <a:bodyPr/>
        <a:lstStyle/>
        <a:p>
          <a:endParaRPr lang="en-US" sz="2600"/>
        </a:p>
      </dgm:t>
    </dgm:pt>
    <dgm:pt modelId="{962A9666-95F7-4993-9981-933D919C939F}">
      <dgm:prSet custT="1"/>
      <dgm:spPr>
        <a:ln>
          <a:noFill/>
        </a:ln>
        <a:scene3d>
          <a:camera prst="orthographicFront"/>
          <a:lightRig rig="threePt" dir="t"/>
        </a:scene3d>
        <a:sp3d>
          <a:bevelT/>
        </a:sp3d>
      </dgm:spPr>
      <dgm:t>
        <a:bodyPr/>
        <a:lstStyle/>
        <a:p>
          <a:pPr rtl="0"/>
          <a:r>
            <a:rPr kumimoji="1" lang="en-US" sz="2600" dirty="0">
              <a:effectLst>
                <a:outerShdw blurRad="38100" dist="38100" dir="2700000" algn="tl">
                  <a:srgbClr val="000000">
                    <a:alpha val="43137"/>
                  </a:srgbClr>
                </a:outerShdw>
              </a:effectLst>
            </a:rPr>
            <a:t>Contract Compliance</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D9E39AC-7BA1-4FFF-977A-43A5011C7AA9}" type="parTrans" cxnId="{305D089D-33DF-4F7B-A277-F4FAEA699FBE}">
      <dgm:prSet/>
      <dgm:spPr/>
      <dgm:t>
        <a:bodyPr/>
        <a:lstStyle/>
        <a:p>
          <a:endParaRPr lang="en-US" sz="2600"/>
        </a:p>
      </dgm:t>
    </dgm:pt>
    <dgm:pt modelId="{B9B9BFFB-A851-415F-A85D-3A0F02831280}" type="sibTrans" cxnId="{305D089D-33DF-4F7B-A277-F4FAEA699FBE}">
      <dgm:prSet/>
      <dgm:spPr/>
      <dgm:t>
        <a:bodyPr/>
        <a:lstStyle/>
        <a:p>
          <a:endParaRPr lang="en-US" sz="2600"/>
        </a:p>
      </dgm:t>
    </dgm:pt>
    <dgm:pt modelId="{26CC35DA-59F3-4E43-A6A3-3B109702C676}">
      <dgm:prSet custT="1"/>
      <dgm:spPr>
        <a:solidFill>
          <a:srgbClr val="64A6E2"/>
        </a:solidFill>
        <a:ln>
          <a:noFill/>
        </a:ln>
        <a:scene3d>
          <a:camera prst="orthographicFront"/>
          <a:lightRig rig="threePt" dir="t"/>
        </a:scene3d>
        <a:sp3d>
          <a:bevelT/>
        </a:sp3d>
      </dgm:spPr>
      <dgm:t>
        <a:bodyPr/>
        <a:lstStyle/>
        <a:p>
          <a:pPr algn="ctr" rtl="0"/>
          <a:r>
            <a:rPr kumimoji="1" lang="en-US" sz="2600" dirty="0">
              <a:effectLst>
                <a:outerShdw blurRad="38100" dist="38100" dir="2700000" algn="tl">
                  <a:srgbClr val="000000">
                    <a:alpha val="43137"/>
                  </a:srgbClr>
                </a:outerShdw>
              </a:effectLst>
            </a:rPr>
            <a:t>Become a Vendor</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924B1DF9-C3DC-45AD-836C-5DFAC5F13355}" type="parTrans" cxnId="{DF7E9E78-FFC6-4E90-8C9F-9556F196C1B5}">
      <dgm:prSet/>
      <dgm:spPr/>
      <dgm:t>
        <a:bodyPr/>
        <a:lstStyle/>
        <a:p>
          <a:endParaRPr lang="en-US" sz="2600"/>
        </a:p>
      </dgm:t>
    </dgm:pt>
    <dgm:pt modelId="{F8052495-7179-4C80-9FB1-88C08449AB92}" type="sibTrans" cxnId="{DF7E9E78-FFC6-4E90-8C9F-9556F196C1B5}">
      <dgm:prSet/>
      <dgm:spPr/>
      <dgm:t>
        <a:bodyPr/>
        <a:lstStyle/>
        <a:p>
          <a:endParaRPr lang="en-US" sz="2600"/>
        </a:p>
      </dgm:t>
    </dgm:pt>
    <dgm:pt modelId="{2328112A-7D08-4C29-BC73-3C0DEB58195F}">
      <dgm:prSet custT="1"/>
      <dgm:spPr>
        <a:ln>
          <a:noFill/>
        </a:ln>
        <a:scene3d>
          <a:camera prst="orthographicFront"/>
          <a:lightRig rig="threePt" dir="t"/>
        </a:scene3d>
        <a:sp3d>
          <a:bevelT/>
        </a:sp3d>
      </dgm:spPr>
      <dgm:t>
        <a:bodyPr/>
        <a:lstStyle/>
        <a:p>
          <a:pPr rtl="0"/>
          <a:r>
            <a:rPr kumimoji="1" lang="en-US" sz="2600" dirty="0">
              <a:effectLst>
                <a:outerShdw blurRad="38100" dist="38100" dir="2700000" algn="tl">
                  <a:srgbClr val="000000">
                    <a:alpha val="43137"/>
                  </a:srgbClr>
                </a:outerShdw>
              </a:effectLst>
            </a:rPr>
            <a:t>Project Details</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D19A78FC-F38F-4ACA-9ECD-27EBEC89BBD5}" type="parTrans" cxnId="{E8C65130-9B34-46A1-9BC5-07A4DEA8867B}">
      <dgm:prSet/>
      <dgm:spPr/>
      <dgm:t>
        <a:bodyPr/>
        <a:lstStyle/>
        <a:p>
          <a:endParaRPr lang="en-US" sz="2600"/>
        </a:p>
      </dgm:t>
    </dgm:pt>
    <dgm:pt modelId="{9879C27B-2FDF-449E-A777-3CB024A6643E}" type="sibTrans" cxnId="{E8C65130-9B34-46A1-9BC5-07A4DEA8867B}">
      <dgm:prSet/>
      <dgm:spPr/>
      <dgm:t>
        <a:bodyPr/>
        <a:lstStyle/>
        <a:p>
          <a:endParaRPr lang="en-US" sz="2600"/>
        </a:p>
      </dgm:t>
    </dgm:pt>
    <dgm:pt modelId="{ED90C202-6108-4475-94FF-6468B0C3685E}">
      <dgm:prSet custT="1"/>
      <dgm:spPr>
        <a:ln>
          <a:noFill/>
        </a:ln>
        <a:scene3d>
          <a:camera prst="orthographicFront"/>
          <a:lightRig rig="threePt" dir="t"/>
        </a:scene3d>
        <a:sp3d>
          <a:bevelT/>
        </a:sp3d>
      </dgm:spPr>
      <dgm:t>
        <a:bodyPr/>
        <a:lstStyle/>
        <a:p>
          <a:pPr rtl="0"/>
          <a:r>
            <a:rPr kumimoji="1" lang="en-US" sz="2600" dirty="0">
              <a:effectLst>
                <a:outerShdw blurRad="38100" dist="38100" dir="2700000" algn="tl">
                  <a:srgbClr val="000000">
                    <a:alpha val="43137"/>
                  </a:srgbClr>
                </a:outerShdw>
              </a:effectLst>
            </a:rPr>
            <a:t>Project Controls</a:t>
          </a:r>
          <a:endParaRPr lang="en-US" sz="260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ACEC169-8DD2-4E59-972B-0D0567EA4FDD}" type="sibTrans" cxnId="{1FB8050C-68A5-4772-B257-01AA4E343584}">
      <dgm:prSet custT="1"/>
      <dgm:spPr/>
      <dgm:t>
        <a:bodyPr/>
        <a:lstStyle/>
        <a:p>
          <a:endParaRPr lang="en-US" sz="2600">
            <a:solidFill>
              <a:srgbClr val="FFFFFF"/>
            </a:solidFill>
            <a:effectLst>
              <a:outerShdw blurRad="38100" dist="38100" dir="2700000" algn="tl">
                <a:srgbClr val="000000">
                  <a:alpha val="43137"/>
                </a:srgbClr>
              </a:outerShdw>
            </a:effectLst>
          </a:endParaRPr>
        </a:p>
      </dgm:t>
    </dgm:pt>
    <dgm:pt modelId="{4252E8CF-5543-4498-849B-6EF1F40BED32}" type="parTrans" cxnId="{1FB8050C-68A5-4772-B257-01AA4E343584}">
      <dgm:prSet/>
      <dgm:spPr/>
      <dgm:t>
        <a:bodyPr/>
        <a:lstStyle/>
        <a:p>
          <a:endParaRPr lang="en-US" sz="2600">
            <a:solidFill>
              <a:srgbClr val="FFFFFF"/>
            </a:solidFill>
            <a:effectLst>
              <a:outerShdw blurRad="38100" dist="38100" dir="2700000" algn="tl">
                <a:srgbClr val="000000">
                  <a:alpha val="43137"/>
                </a:srgbClr>
              </a:outerShdw>
            </a:effectLst>
          </a:endParaRPr>
        </a:p>
      </dgm:t>
    </dgm:pt>
    <dgm:pt modelId="{331CF593-46C0-4A1B-9160-251135150C87}">
      <dgm:prSet custT="1"/>
      <dgm:spPr>
        <a:ln>
          <a:noFill/>
        </a:ln>
        <a:scene3d>
          <a:camera prst="orthographicFront"/>
          <a:lightRig rig="threePt" dir="t"/>
        </a:scene3d>
        <a:sp3d>
          <a:bevelT/>
        </a:sp3d>
      </dgm:spPr>
      <dgm:t>
        <a:bodyPr/>
        <a:lstStyle/>
        <a:p>
          <a:pPr rtl="0"/>
          <a:r>
            <a:rPr kumimoji="1" lang="en-US" sz="2600" dirty="0">
              <a:effectLst>
                <a:outerShdw blurRad="38100" dist="38100" dir="2700000" algn="tl">
                  <a:srgbClr val="000000">
                    <a:alpha val="43137"/>
                  </a:srgbClr>
                </a:outerShdw>
              </a:effectLst>
            </a:rPr>
            <a:t>Business Diversity</a:t>
          </a: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1A7F7DB8-6679-473C-814A-0046EFB02BBF}" type="sibTrans" cxnId="{314A0C81-7B75-408E-AB6C-C6913C031A14}">
      <dgm:prSet custT="1"/>
      <dgm:spPr/>
      <dgm:t>
        <a:bodyPr/>
        <a:lstStyle/>
        <a:p>
          <a:endParaRPr lang="en-US" sz="2600">
            <a:solidFill>
              <a:srgbClr val="FFFFFF"/>
            </a:solidFill>
            <a:effectLst>
              <a:outerShdw blurRad="38100" dist="38100" dir="2700000" algn="tl">
                <a:srgbClr val="000000">
                  <a:alpha val="43137"/>
                </a:srgbClr>
              </a:outerShdw>
            </a:effectLst>
          </a:endParaRPr>
        </a:p>
      </dgm:t>
    </dgm:pt>
    <dgm:pt modelId="{5DF5750D-6F1D-4026-AE1B-6A53A9A87FCD}" type="parTrans" cxnId="{314A0C81-7B75-408E-AB6C-C6913C031A14}">
      <dgm:prSet/>
      <dgm:spPr/>
      <dgm:t>
        <a:bodyPr/>
        <a:lstStyle/>
        <a:p>
          <a:endParaRPr lang="en-US" sz="2600">
            <a:solidFill>
              <a:srgbClr val="FFFFFF"/>
            </a:solidFill>
            <a:effectLst>
              <a:outerShdw blurRad="38100" dist="38100" dir="2700000" algn="tl">
                <a:srgbClr val="000000">
                  <a:alpha val="43137"/>
                </a:srgbClr>
              </a:outerShdw>
            </a:effectLst>
          </a:endParaRPr>
        </a:p>
      </dgm:t>
    </dgm:pt>
    <dgm:pt modelId="{6E207CAE-276F-419B-84D1-7E62BE3F9CC0}">
      <dgm:prSet custT="1"/>
      <dgm:spPr>
        <a:ln>
          <a:noFill/>
        </a:ln>
        <a:scene3d>
          <a:camera prst="orthographicFront"/>
          <a:lightRig rig="threePt" dir="t"/>
        </a:scene3d>
        <a:sp3d>
          <a:bevelT/>
        </a:sp3d>
      </dgm:spPr>
      <dgm:t>
        <a:bodyPr/>
        <a:lstStyle/>
        <a:p>
          <a:pPr algn="ctr" rtl="0"/>
          <a:r>
            <a:rPr kumimoji="1" lang="en-US" sz="2600" dirty="0">
              <a:effectLst>
                <a:outerShdw blurRad="38100" dist="38100" dir="2700000" algn="tl">
                  <a:srgbClr val="000000">
                    <a:alpha val="43137"/>
                  </a:srgbClr>
                </a:outerShdw>
              </a:effectLst>
            </a:rPr>
            <a:t>Risk Management</a:t>
          </a:r>
          <a:endParaRPr lang="en-US" sz="260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DF8AB6E-103F-46D0-A8DD-6845801EB2D2}" type="parTrans" cxnId="{8795126E-571F-4209-B38A-FB1A8DC930B6}">
      <dgm:prSet/>
      <dgm:spPr/>
      <dgm:t>
        <a:bodyPr/>
        <a:lstStyle/>
        <a:p>
          <a:endParaRPr lang="en-US"/>
        </a:p>
      </dgm:t>
    </dgm:pt>
    <dgm:pt modelId="{1DE21178-F77B-4F5F-96C0-378048835C23}" type="sibTrans" cxnId="{8795126E-571F-4209-B38A-FB1A8DC930B6}">
      <dgm:prSet/>
      <dgm:spPr/>
      <dgm:t>
        <a:bodyPr/>
        <a:lstStyle/>
        <a:p>
          <a:endParaRPr lang="en-US"/>
        </a:p>
      </dgm:t>
    </dgm:pt>
    <dgm:pt modelId="{D4817A21-4E6A-4A3D-8E51-CEFCF1D1928E}" type="pres">
      <dgm:prSet presAssocID="{241D5CB1-7DD4-4EE2-A4E8-1804A060F57D}" presName="Name0" presStyleCnt="0">
        <dgm:presLayoutVars>
          <dgm:dir/>
          <dgm:animLvl val="lvl"/>
          <dgm:resizeHandles val="exact"/>
        </dgm:presLayoutVars>
      </dgm:prSet>
      <dgm:spPr/>
    </dgm:pt>
    <dgm:pt modelId="{774095AC-DB4D-40D4-8579-3AFEEFBE9368}" type="pres">
      <dgm:prSet presAssocID="{F8DAA0ED-D7C7-411D-B4AD-14E0358C65CD}" presName="boxAndChildren" presStyleCnt="0"/>
      <dgm:spPr>
        <a:scene3d>
          <a:camera prst="orthographicFront"/>
          <a:lightRig rig="threePt" dir="t"/>
        </a:scene3d>
        <a:sp3d>
          <a:bevelT/>
        </a:sp3d>
      </dgm:spPr>
    </dgm:pt>
    <dgm:pt modelId="{62475B3B-8959-4529-95C8-FF43C626F1B2}" type="pres">
      <dgm:prSet presAssocID="{F8DAA0ED-D7C7-411D-B4AD-14E0358C65CD}" presName="parentTextBox" presStyleLbl="node1" presStyleIdx="0" presStyleCnt="11" custScaleY="2000000"/>
      <dgm:spPr/>
    </dgm:pt>
    <dgm:pt modelId="{36CFBCBC-C35B-4B3F-B49D-D9E0B3C1F609}" type="pres">
      <dgm:prSet presAssocID="{0ACEC169-8DD2-4E59-972B-0D0567EA4FDD}" presName="sp" presStyleCnt="0"/>
      <dgm:spPr>
        <a:scene3d>
          <a:camera prst="orthographicFront"/>
          <a:lightRig rig="threePt" dir="t"/>
        </a:scene3d>
        <a:sp3d>
          <a:bevelT/>
        </a:sp3d>
      </dgm:spPr>
    </dgm:pt>
    <dgm:pt modelId="{09E0E481-0589-4893-A9D1-3E8DE4CEB130}" type="pres">
      <dgm:prSet presAssocID="{ED90C202-6108-4475-94FF-6468B0C3685E}" presName="arrowAndChildren" presStyleCnt="0"/>
      <dgm:spPr>
        <a:scene3d>
          <a:camera prst="orthographicFront"/>
          <a:lightRig rig="threePt" dir="t"/>
        </a:scene3d>
        <a:sp3d>
          <a:bevelT/>
        </a:sp3d>
      </dgm:spPr>
    </dgm:pt>
    <dgm:pt modelId="{EE8AFE98-C3AF-469C-977F-BB2B062F211A}" type="pres">
      <dgm:prSet presAssocID="{ED90C202-6108-4475-94FF-6468B0C3685E}" presName="parentTextArrow" presStyleLbl="node1" presStyleIdx="1" presStyleCnt="11" custScaleY="2000000"/>
      <dgm:spPr/>
    </dgm:pt>
    <dgm:pt modelId="{F4F5E767-5911-4D3B-AA69-30C44F224935}" type="pres">
      <dgm:prSet presAssocID="{9879C27B-2FDF-449E-A777-3CB024A6643E}" presName="sp" presStyleCnt="0"/>
      <dgm:spPr/>
    </dgm:pt>
    <dgm:pt modelId="{E11E1D13-8FC6-42B6-935D-EBFB46E10A5C}" type="pres">
      <dgm:prSet presAssocID="{2328112A-7D08-4C29-BC73-3C0DEB58195F}" presName="arrowAndChildren" presStyleCnt="0"/>
      <dgm:spPr/>
    </dgm:pt>
    <dgm:pt modelId="{B2622500-6C0B-4260-84BE-10D746C5B0F5}" type="pres">
      <dgm:prSet presAssocID="{2328112A-7D08-4C29-BC73-3C0DEB58195F}" presName="parentTextArrow" presStyleLbl="node1" presStyleIdx="2" presStyleCnt="11" custScaleY="2000000"/>
      <dgm:spPr/>
    </dgm:pt>
    <dgm:pt modelId="{8E6E1D64-AA8B-4D60-84A3-ADEED8EA27B6}" type="pres">
      <dgm:prSet presAssocID="{B9B9BFFB-A851-415F-A85D-3A0F02831280}" presName="sp" presStyleCnt="0"/>
      <dgm:spPr/>
    </dgm:pt>
    <dgm:pt modelId="{8BC9FB09-724B-4B50-AD98-3474DE7DBF52}" type="pres">
      <dgm:prSet presAssocID="{962A9666-95F7-4993-9981-933D919C939F}" presName="arrowAndChildren" presStyleCnt="0"/>
      <dgm:spPr/>
    </dgm:pt>
    <dgm:pt modelId="{EDAA1566-349A-4D36-8D5C-4777ADBDE1DD}" type="pres">
      <dgm:prSet presAssocID="{962A9666-95F7-4993-9981-933D919C939F}" presName="parentTextArrow" presStyleLbl="node1" presStyleIdx="3" presStyleCnt="11" custScaleY="2000000"/>
      <dgm:spPr/>
    </dgm:pt>
    <dgm:pt modelId="{3F6B5D8B-C2EA-482C-88EF-C5FA3DD1C66C}" type="pres">
      <dgm:prSet presAssocID="{1A7F7DB8-6679-473C-814A-0046EFB02BBF}" presName="sp" presStyleCnt="0"/>
      <dgm:spPr>
        <a:scene3d>
          <a:camera prst="orthographicFront"/>
          <a:lightRig rig="threePt" dir="t"/>
        </a:scene3d>
        <a:sp3d>
          <a:bevelT/>
        </a:sp3d>
      </dgm:spPr>
    </dgm:pt>
    <dgm:pt modelId="{CBF0FCDF-C01A-4564-B934-ED5FB3CFE1E4}" type="pres">
      <dgm:prSet presAssocID="{331CF593-46C0-4A1B-9160-251135150C87}" presName="arrowAndChildren" presStyleCnt="0"/>
      <dgm:spPr>
        <a:scene3d>
          <a:camera prst="orthographicFront"/>
          <a:lightRig rig="threePt" dir="t"/>
        </a:scene3d>
        <a:sp3d>
          <a:bevelT/>
        </a:sp3d>
      </dgm:spPr>
    </dgm:pt>
    <dgm:pt modelId="{F404479F-7C5E-4EA2-B8D7-195B01EF5E27}" type="pres">
      <dgm:prSet presAssocID="{331CF593-46C0-4A1B-9160-251135150C87}" presName="parentTextArrow" presStyleLbl="node1" presStyleIdx="4" presStyleCnt="11" custScaleY="2000000"/>
      <dgm:spPr/>
    </dgm:pt>
    <dgm:pt modelId="{4E4D7E1F-6FA3-4FC7-8ED9-BA748FE119DD}" type="pres">
      <dgm:prSet presAssocID="{1DE21178-F77B-4F5F-96C0-378048835C23}" presName="sp" presStyleCnt="0"/>
      <dgm:spPr/>
    </dgm:pt>
    <dgm:pt modelId="{40AE84DB-9A0B-4837-A857-8CF32E2B06B0}" type="pres">
      <dgm:prSet presAssocID="{6E207CAE-276F-419B-84D1-7E62BE3F9CC0}" presName="arrowAndChildren" presStyleCnt="0"/>
      <dgm:spPr/>
    </dgm:pt>
    <dgm:pt modelId="{A1427319-D93E-45B1-AA1E-54942EA85738}" type="pres">
      <dgm:prSet presAssocID="{6E207CAE-276F-419B-84D1-7E62BE3F9CC0}" presName="parentTextArrow" presStyleLbl="node1" presStyleIdx="5" presStyleCnt="11" custScaleY="2000000"/>
      <dgm:spPr/>
    </dgm:pt>
    <dgm:pt modelId="{97C4C80A-689D-4E13-86DF-7F07EA1DB11E}" type="pres">
      <dgm:prSet presAssocID="{84B7ED26-8281-429C-B112-3DD17A4D9E13}" presName="sp" presStyleCnt="0"/>
      <dgm:spPr>
        <a:scene3d>
          <a:camera prst="orthographicFront"/>
          <a:lightRig rig="threePt" dir="t"/>
        </a:scene3d>
        <a:sp3d>
          <a:bevelT/>
        </a:sp3d>
      </dgm:spPr>
    </dgm:pt>
    <dgm:pt modelId="{E3E9FD79-CD73-40A7-B9FC-26C4E4F9AE49}" type="pres">
      <dgm:prSet presAssocID="{18EA2924-ECA9-4F7E-97D7-0E783114760D}" presName="arrowAndChildren" presStyleCnt="0"/>
      <dgm:spPr>
        <a:scene3d>
          <a:camera prst="orthographicFront"/>
          <a:lightRig rig="threePt" dir="t"/>
        </a:scene3d>
        <a:sp3d>
          <a:bevelT/>
        </a:sp3d>
      </dgm:spPr>
    </dgm:pt>
    <dgm:pt modelId="{33D9817A-8E50-4766-9D49-F5378A6FA8D3}" type="pres">
      <dgm:prSet presAssocID="{18EA2924-ECA9-4F7E-97D7-0E783114760D}" presName="parentTextArrow" presStyleLbl="node1" presStyleIdx="6" presStyleCnt="11" custScaleY="2000000"/>
      <dgm:spPr/>
    </dgm:pt>
    <dgm:pt modelId="{7AC44898-6BE5-41E4-90C2-623C4DED9CCC}" type="pres">
      <dgm:prSet presAssocID="{B9E77C02-7306-4CF6-9751-A8B1D79DD85E}" presName="sp" presStyleCnt="0"/>
      <dgm:spPr/>
    </dgm:pt>
    <dgm:pt modelId="{E9DD77B5-81A0-47BA-98CD-092EE3346A4C}" type="pres">
      <dgm:prSet presAssocID="{264BA2E0-D8C7-47E7-8120-CBD3B8859460}" presName="arrowAndChildren" presStyleCnt="0"/>
      <dgm:spPr/>
    </dgm:pt>
    <dgm:pt modelId="{CA9FB536-35B3-4129-A8D0-DB5514438861}" type="pres">
      <dgm:prSet presAssocID="{264BA2E0-D8C7-47E7-8120-CBD3B8859460}" presName="parentTextArrow" presStyleLbl="node1" presStyleIdx="7" presStyleCnt="11" custScaleY="2000000"/>
      <dgm:spPr/>
    </dgm:pt>
    <dgm:pt modelId="{A497BDF3-F49B-42C7-B6B7-24733AFD3E14}" type="pres">
      <dgm:prSet presAssocID="{F8052495-7179-4C80-9FB1-88C08449AB92}" presName="sp" presStyleCnt="0"/>
      <dgm:spPr/>
    </dgm:pt>
    <dgm:pt modelId="{426F7104-C1F9-49B2-869D-DE950198AAA9}" type="pres">
      <dgm:prSet presAssocID="{26CC35DA-59F3-4E43-A6A3-3B109702C676}" presName="arrowAndChildren" presStyleCnt="0"/>
      <dgm:spPr/>
    </dgm:pt>
    <dgm:pt modelId="{C0BBF8A1-147E-4E47-8483-2812CA9FCBDE}" type="pres">
      <dgm:prSet presAssocID="{26CC35DA-59F3-4E43-A6A3-3B109702C676}" presName="parentTextArrow" presStyleLbl="node1" presStyleIdx="8" presStyleCnt="11" custScaleY="2000000"/>
      <dgm:spPr/>
    </dgm:pt>
    <dgm:pt modelId="{D5D8208A-464A-4A3E-A5F3-C5195FBB9CE7}" type="pres">
      <dgm:prSet presAssocID="{3FE039DD-D37E-4C00-BD58-BCA8B75DF2B9}" presName="sp" presStyleCnt="0"/>
      <dgm:spPr/>
    </dgm:pt>
    <dgm:pt modelId="{15F12A24-F36C-4DA6-934D-403256515E01}" type="pres">
      <dgm:prSet presAssocID="{B92CB9BA-CCCA-4B20-967C-4C872318EFDD}" presName="arrowAndChildren" presStyleCnt="0"/>
      <dgm:spPr/>
    </dgm:pt>
    <dgm:pt modelId="{69FF1623-D8FB-44A3-A1DC-ADCCB2E3FC9C}" type="pres">
      <dgm:prSet presAssocID="{B92CB9BA-CCCA-4B20-967C-4C872318EFDD}" presName="parentTextArrow" presStyleLbl="node1" presStyleIdx="9" presStyleCnt="11" custScaleY="2000000"/>
      <dgm:spPr/>
    </dgm:pt>
    <dgm:pt modelId="{7C97EF17-ABD1-4C6A-B83C-9F44AE7B5694}" type="pres">
      <dgm:prSet presAssocID="{372EB2D1-A06A-492E-8FEE-9C7A43E46E3E}" presName="sp" presStyleCnt="0"/>
      <dgm:spPr>
        <a:scene3d>
          <a:camera prst="orthographicFront"/>
          <a:lightRig rig="threePt" dir="t"/>
        </a:scene3d>
        <a:sp3d>
          <a:bevelT/>
        </a:sp3d>
      </dgm:spPr>
    </dgm:pt>
    <dgm:pt modelId="{E663F5C1-0B41-41D5-B26D-A70E296A8271}" type="pres">
      <dgm:prSet presAssocID="{9267AF7E-9F16-427C-A840-A6FE759BA2DB}" presName="arrowAndChildren" presStyleCnt="0"/>
      <dgm:spPr>
        <a:scene3d>
          <a:camera prst="orthographicFront"/>
          <a:lightRig rig="threePt" dir="t"/>
        </a:scene3d>
        <a:sp3d>
          <a:bevelT/>
        </a:sp3d>
      </dgm:spPr>
    </dgm:pt>
    <dgm:pt modelId="{C767DF0B-3945-461A-8C99-EF7FA4BCFBD8}" type="pres">
      <dgm:prSet presAssocID="{9267AF7E-9F16-427C-A840-A6FE759BA2DB}" presName="parentTextArrow" presStyleLbl="node1" presStyleIdx="10" presStyleCnt="11" custScaleY="2000000"/>
      <dgm:spPr/>
    </dgm:pt>
  </dgm:ptLst>
  <dgm:cxnLst>
    <dgm:cxn modelId="{1FB8050C-68A5-4772-B257-01AA4E343584}" srcId="{241D5CB1-7DD4-4EE2-A4E8-1804A060F57D}" destId="{ED90C202-6108-4475-94FF-6468B0C3685E}" srcOrd="9" destOrd="0" parTransId="{4252E8CF-5543-4498-849B-6EF1F40BED32}" sibTransId="{0ACEC169-8DD2-4E59-972B-0D0567EA4FDD}"/>
    <dgm:cxn modelId="{1429E110-6BAB-46BD-BAA6-9B35D0660985}" type="presOf" srcId="{9267AF7E-9F16-427C-A840-A6FE759BA2DB}" destId="{C767DF0B-3945-461A-8C99-EF7FA4BCFBD8}" srcOrd="0" destOrd="0" presId="urn:microsoft.com/office/officeart/2005/8/layout/process4"/>
    <dgm:cxn modelId="{F2F93217-B7B1-4E1E-9B9D-E65AC0B34784}" srcId="{241D5CB1-7DD4-4EE2-A4E8-1804A060F57D}" destId="{9267AF7E-9F16-427C-A840-A6FE759BA2DB}" srcOrd="0" destOrd="0" parTransId="{256DFF69-E953-468B-9A0B-B3F2142AFC38}" sibTransId="{372EB2D1-A06A-492E-8FEE-9C7A43E46E3E}"/>
    <dgm:cxn modelId="{9D753F23-7EC9-4C4B-B9DD-9CB493EA25F8}" type="presOf" srcId="{6E207CAE-276F-419B-84D1-7E62BE3F9CC0}" destId="{A1427319-D93E-45B1-AA1E-54942EA85738}" srcOrd="0" destOrd="0" presId="urn:microsoft.com/office/officeart/2005/8/layout/process4"/>
    <dgm:cxn modelId="{C992CE24-94D2-49F9-8380-F76071D6EC2D}" srcId="{241D5CB1-7DD4-4EE2-A4E8-1804A060F57D}" destId="{18EA2924-ECA9-4F7E-97D7-0E783114760D}" srcOrd="4" destOrd="0" parTransId="{02B8AAE3-C310-4040-990E-EA9D75D64B83}" sibTransId="{84B7ED26-8281-429C-B112-3DD17A4D9E13}"/>
    <dgm:cxn modelId="{51653C2E-A814-4AB5-BDBD-1CB08087B740}" srcId="{241D5CB1-7DD4-4EE2-A4E8-1804A060F57D}" destId="{F8DAA0ED-D7C7-411D-B4AD-14E0358C65CD}" srcOrd="10" destOrd="0" parTransId="{871ADDFB-8872-4621-B5C0-8DBBAFBE7596}" sibTransId="{C60E06F7-3ED9-4CA9-82B7-B4D16C132C4F}"/>
    <dgm:cxn modelId="{E8C65130-9B34-46A1-9BC5-07A4DEA8867B}" srcId="{241D5CB1-7DD4-4EE2-A4E8-1804A060F57D}" destId="{2328112A-7D08-4C29-BC73-3C0DEB58195F}" srcOrd="8" destOrd="0" parTransId="{D19A78FC-F38F-4ACA-9ECD-27EBEC89BBD5}" sibTransId="{9879C27B-2FDF-449E-A777-3CB024A6643E}"/>
    <dgm:cxn modelId="{39B0F245-FC16-4CAA-9A18-A6FA9A049D6F}" type="presOf" srcId="{331CF593-46C0-4A1B-9160-251135150C87}" destId="{F404479F-7C5E-4EA2-B8D7-195B01EF5E27}" srcOrd="0" destOrd="0" presId="urn:microsoft.com/office/officeart/2005/8/layout/process4"/>
    <dgm:cxn modelId="{B7FA616C-6E00-417D-BC0B-5298674BDCAD}" type="presOf" srcId="{241D5CB1-7DD4-4EE2-A4E8-1804A060F57D}" destId="{D4817A21-4E6A-4A3D-8E51-CEFCF1D1928E}" srcOrd="0" destOrd="0" presId="urn:microsoft.com/office/officeart/2005/8/layout/process4"/>
    <dgm:cxn modelId="{FB22426C-80CF-4876-88D0-84B659F8274A}" type="presOf" srcId="{F8DAA0ED-D7C7-411D-B4AD-14E0358C65CD}" destId="{62475B3B-8959-4529-95C8-FF43C626F1B2}" srcOrd="0" destOrd="0" presId="urn:microsoft.com/office/officeart/2005/8/layout/process4"/>
    <dgm:cxn modelId="{3F52D34D-A649-444E-A08B-37FE055EB51E}" srcId="{241D5CB1-7DD4-4EE2-A4E8-1804A060F57D}" destId="{264BA2E0-D8C7-47E7-8120-CBD3B8859460}" srcOrd="3" destOrd="0" parTransId="{90AFDBEE-7380-4D0F-A94F-0760BA6097A2}" sibTransId="{B9E77C02-7306-4CF6-9751-A8B1D79DD85E}"/>
    <dgm:cxn modelId="{8795126E-571F-4209-B38A-FB1A8DC930B6}" srcId="{241D5CB1-7DD4-4EE2-A4E8-1804A060F57D}" destId="{6E207CAE-276F-419B-84D1-7E62BE3F9CC0}" srcOrd="5" destOrd="0" parTransId="{ADF8AB6E-103F-46D0-A8DD-6845801EB2D2}" sibTransId="{1DE21178-F77B-4F5F-96C0-378048835C23}"/>
    <dgm:cxn modelId="{1C56EA6F-12A0-42BC-B761-FCD7577F49DE}" type="presOf" srcId="{ED90C202-6108-4475-94FF-6468B0C3685E}" destId="{EE8AFE98-C3AF-469C-977F-BB2B062F211A}" srcOrd="0" destOrd="0" presId="urn:microsoft.com/office/officeart/2005/8/layout/process4"/>
    <dgm:cxn modelId="{DF7E9E78-FFC6-4E90-8C9F-9556F196C1B5}" srcId="{241D5CB1-7DD4-4EE2-A4E8-1804A060F57D}" destId="{26CC35DA-59F3-4E43-A6A3-3B109702C676}" srcOrd="2" destOrd="0" parTransId="{924B1DF9-C3DC-45AD-836C-5DFAC5F13355}" sibTransId="{F8052495-7179-4C80-9FB1-88C08449AB92}"/>
    <dgm:cxn modelId="{314A0C81-7B75-408E-AB6C-C6913C031A14}" srcId="{241D5CB1-7DD4-4EE2-A4E8-1804A060F57D}" destId="{331CF593-46C0-4A1B-9160-251135150C87}" srcOrd="6" destOrd="0" parTransId="{5DF5750D-6F1D-4026-AE1B-6A53A9A87FCD}" sibTransId="{1A7F7DB8-6679-473C-814A-0046EFB02BBF}"/>
    <dgm:cxn modelId="{305D089D-33DF-4F7B-A277-F4FAEA699FBE}" srcId="{241D5CB1-7DD4-4EE2-A4E8-1804A060F57D}" destId="{962A9666-95F7-4993-9981-933D919C939F}" srcOrd="7" destOrd="0" parTransId="{4D9E39AC-7BA1-4FFF-977A-43A5011C7AA9}" sibTransId="{B9B9BFFB-A851-415F-A85D-3A0F02831280}"/>
    <dgm:cxn modelId="{89CA7D9F-1BBB-42B4-B370-3C26BDA079FE}" type="presOf" srcId="{2328112A-7D08-4C29-BC73-3C0DEB58195F}" destId="{B2622500-6C0B-4260-84BE-10D746C5B0F5}" srcOrd="0" destOrd="0" presId="urn:microsoft.com/office/officeart/2005/8/layout/process4"/>
    <dgm:cxn modelId="{57DEAAA3-A843-4D0D-8779-0AC6CCECE2AB}" type="presOf" srcId="{26CC35DA-59F3-4E43-A6A3-3B109702C676}" destId="{C0BBF8A1-147E-4E47-8483-2812CA9FCBDE}" srcOrd="0" destOrd="0" presId="urn:microsoft.com/office/officeart/2005/8/layout/process4"/>
    <dgm:cxn modelId="{CA6430AD-7ECF-4A3F-822B-2921E5BE8213}" type="presOf" srcId="{B92CB9BA-CCCA-4B20-967C-4C872318EFDD}" destId="{69FF1623-D8FB-44A3-A1DC-ADCCB2E3FC9C}" srcOrd="0" destOrd="0" presId="urn:microsoft.com/office/officeart/2005/8/layout/process4"/>
    <dgm:cxn modelId="{BABA36BD-D5A5-4CB2-A668-009430E34C03}" srcId="{241D5CB1-7DD4-4EE2-A4E8-1804A060F57D}" destId="{B92CB9BA-CCCA-4B20-967C-4C872318EFDD}" srcOrd="1" destOrd="0" parTransId="{1A0D6DB8-6FAC-47DA-9EF0-B091CC56D616}" sibTransId="{3FE039DD-D37E-4C00-BD58-BCA8B75DF2B9}"/>
    <dgm:cxn modelId="{C95A3CBD-73B6-476C-811B-E81588D3E43A}" type="presOf" srcId="{962A9666-95F7-4993-9981-933D919C939F}" destId="{EDAA1566-349A-4D36-8D5C-4777ADBDE1DD}" srcOrd="0" destOrd="0" presId="urn:microsoft.com/office/officeart/2005/8/layout/process4"/>
    <dgm:cxn modelId="{6D65D6F3-A968-4D73-8BAD-F4CDDAFE7BEC}" type="presOf" srcId="{264BA2E0-D8C7-47E7-8120-CBD3B8859460}" destId="{CA9FB536-35B3-4129-A8D0-DB5514438861}" srcOrd="0" destOrd="0" presId="urn:microsoft.com/office/officeart/2005/8/layout/process4"/>
    <dgm:cxn modelId="{146AA8FF-920F-4E0E-ADEF-794D393CD0E9}" type="presOf" srcId="{18EA2924-ECA9-4F7E-97D7-0E783114760D}" destId="{33D9817A-8E50-4766-9D49-F5378A6FA8D3}" srcOrd="0" destOrd="0" presId="urn:microsoft.com/office/officeart/2005/8/layout/process4"/>
    <dgm:cxn modelId="{ABB970DD-7B13-4BEA-9C10-7B15A5762E66}" type="presParOf" srcId="{D4817A21-4E6A-4A3D-8E51-CEFCF1D1928E}" destId="{774095AC-DB4D-40D4-8579-3AFEEFBE9368}" srcOrd="0" destOrd="0" presId="urn:microsoft.com/office/officeart/2005/8/layout/process4"/>
    <dgm:cxn modelId="{9B2210D4-F8FC-48EA-A4DC-EB60090BFDC2}" type="presParOf" srcId="{774095AC-DB4D-40D4-8579-3AFEEFBE9368}" destId="{62475B3B-8959-4529-95C8-FF43C626F1B2}" srcOrd="0" destOrd="0" presId="urn:microsoft.com/office/officeart/2005/8/layout/process4"/>
    <dgm:cxn modelId="{07694886-DB3A-474B-B3D2-8DC436F12949}" type="presParOf" srcId="{D4817A21-4E6A-4A3D-8E51-CEFCF1D1928E}" destId="{36CFBCBC-C35B-4B3F-B49D-D9E0B3C1F609}" srcOrd="1" destOrd="0" presId="urn:microsoft.com/office/officeart/2005/8/layout/process4"/>
    <dgm:cxn modelId="{F1171AE4-66E7-4791-B71E-60C2352BA90D}" type="presParOf" srcId="{D4817A21-4E6A-4A3D-8E51-CEFCF1D1928E}" destId="{09E0E481-0589-4893-A9D1-3E8DE4CEB130}" srcOrd="2" destOrd="0" presId="urn:microsoft.com/office/officeart/2005/8/layout/process4"/>
    <dgm:cxn modelId="{84BD0589-991A-45BA-BCE8-E54C40D8DCB2}" type="presParOf" srcId="{09E0E481-0589-4893-A9D1-3E8DE4CEB130}" destId="{EE8AFE98-C3AF-469C-977F-BB2B062F211A}" srcOrd="0" destOrd="0" presId="urn:microsoft.com/office/officeart/2005/8/layout/process4"/>
    <dgm:cxn modelId="{C55E6BEA-452C-4E17-B158-50CD326B5963}" type="presParOf" srcId="{D4817A21-4E6A-4A3D-8E51-CEFCF1D1928E}" destId="{F4F5E767-5911-4D3B-AA69-30C44F224935}" srcOrd="3" destOrd="0" presId="urn:microsoft.com/office/officeart/2005/8/layout/process4"/>
    <dgm:cxn modelId="{E293C18A-0B18-48EA-B6FA-2011D0C9E432}" type="presParOf" srcId="{D4817A21-4E6A-4A3D-8E51-CEFCF1D1928E}" destId="{E11E1D13-8FC6-42B6-935D-EBFB46E10A5C}" srcOrd="4" destOrd="0" presId="urn:microsoft.com/office/officeart/2005/8/layout/process4"/>
    <dgm:cxn modelId="{7F49ADCD-E5DC-4F9B-A3EF-C414E57179F6}" type="presParOf" srcId="{E11E1D13-8FC6-42B6-935D-EBFB46E10A5C}" destId="{B2622500-6C0B-4260-84BE-10D746C5B0F5}" srcOrd="0" destOrd="0" presId="urn:microsoft.com/office/officeart/2005/8/layout/process4"/>
    <dgm:cxn modelId="{8C887D7F-F20C-4D74-B0A7-F5AEB972DE73}" type="presParOf" srcId="{D4817A21-4E6A-4A3D-8E51-CEFCF1D1928E}" destId="{8E6E1D64-AA8B-4D60-84A3-ADEED8EA27B6}" srcOrd="5" destOrd="0" presId="urn:microsoft.com/office/officeart/2005/8/layout/process4"/>
    <dgm:cxn modelId="{973078E5-264C-4CDA-8A6A-30207225E589}" type="presParOf" srcId="{D4817A21-4E6A-4A3D-8E51-CEFCF1D1928E}" destId="{8BC9FB09-724B-4B50-AD98-3474DE7DBF52}" srcOrd="6" destOrd="0" presId="urn:microsoft.com/office/officeart/2005/8/layout/process4"/>
    <dgm:cxn modelId="{51CB877B-57EE-4C67-AC20-CBD571F99119}" type="presParOf" srcId="{8BC9FB09-724B-4B50-AD98-3474DE7DBF52}" destId="{EDAA1566-349A-4D36-8D5C-4777ADBDE1DD}" srcOrd="0" destOrd="0" presId="urn:microsoft.com/office/officeart/2005/8/layout/process4"/>
    <dgm:cxn modelId="{7D85C7F2-10A6-4DE8-9329-CD2CB49C49A7}" type="presParOf" srcId="{D4817A21-4E6A-4A3D-8E51-CEFCF1D1928E}" destId="{3F6B5D8B-C2EA-482C-88EF-C5FA3DD1C66C}" srcOrd="7" destOrd="0" presId="urn:microsoft.com/office/officeart/2005/8/layout/process4"/>
    <dgm:cxn modelId="{2133DE86-BE5F-401F-8202-63B092BE0C89}" type="presParOf" srcId="{D4817A21-4E6A-4A3D-8E51-CEFCF1D1928E}" destId="{CBF0FCDF-C01A-4564-B934-ED5FB3CFE1E4}" srcOrd="8" destOrd="0" presId="urn:microsoft.com/office/officeart/2005/8/layout/process4"/>
    <dgm:cxn modelId="{9AEF384A-9CDD-4E99-B942-7CA3225D9577}" type="presParOf" srcId="{CBF0FCDF-C01A-4564-B934-ED5FB3CFE1E4}" destId="{F404479F-7C5E-4EA2-B8D7-195B01EF5E27}" srcOrd="0" destOrd="0" presId="urn:microsoft.com/office/officeart/2005/8/layout/process4"/>
    <dgm:cxn modelId="{A1EF8911-0328-4294-916C-6938C615CF34}" type="presParOf" srcId="{D4817A21-4E6A-4A3D-8E51-CEFCF1D1928E}" destId="{4E4D7E1F-6FA3-4FC7-8ED9-BA748FE119DD}" srcOrd="9" destOrd="0" presId="urn:microsoft.com/office/officeart/2005/8/layout/process4"/>
    <dgm:cxn modelId="{82EE435F-0D9A-4C02-A1E0-9E69C078DBB5}" type="presParOf" srcId="{D4817A21-4E6A-4A3D-8E51-CEFCF1D1928E}" destId="{40AE84DB-9A0B-4837-A857-8CF32E2B06B0}" srcOrd="10" destOrd="0" presId="urn:microsoft.com/office/officeart/2005/8/layout/process4"/>
    <dgm:cxn modelId="{8F0347AE-AC5B-4A91-AE90-2F43F06172B0}" type="presParOf" srcId="{40AE84DB-9A0B-4837-A857-8CF32E2B06B0}" destId="{A1427319-D93E-45B1-AA1E-54942EA85738}" srcOrd="0" destOrd="0" presId="urn:microsoft.com/office/officeart/2005/8/layout/process4"/>
    <dgm:cxn modelId="{ED0EDD5A-DE8F-438C-8E15-DC776135BB83}" type="presParOf" srcId="{D4817A21-4E6A-4A3D-8E51-CEFCF1D1928E}" destId="{97C4C80A-689D-4E13-86DF-7F07EA1DB11E}" srcOrd="11" destOrd="0" presId="urn:microsoft.com/office/officeart/2005/8/layout/process4"/>
    <dgm:cxn modelId="{3005BB01-959B-4C0A-A97F-BD99263B677F}" type="presParOf" srcId="{D4817A21-4E6A-4A3D-8E51-CEFCF1D1928E}" destId="{E3E9FD79-CD73-40A7-B9FC-26C4E4F9AE49}" srcOrd="12" destOrd="0" presId="urn:microsoft.com/office/officeart/2005/8/layout/process4"/>
    <dgm:cxn modelId="{E4E9B668-40D5-441A-9FE3-1F4EAACFF958}" type="presParOf" srcId="{E3E9FD79-CD73-40A7-B9FC-26C4E4F9AE49}" destId="{33D9817A-8E50-4766-9D49-F5378A6FA8D3}" srcOrd="0" destOrd="0" presId="urn:microsoft.com/office/officeart/2005/8/layout/process4"/>
    <dgm:cxn modelId="{E5655D3A-9B1E-4589-A123-DBDAEDC7C610}" type="presParOf" srcId="{D4817A21-4E6A-4A3D-8E51-CEFCF1D1928E}" destId="{7AC44898-6BE5-41E4-90C2-623C4DED9CCC}" srcOrd="13" destOrd="0" presId="urn:microsoft.com/office/officeart/2005/8/layout/process4"/>
    <dgm:cxn modelId="{83DACE21-7CDD-4334-B3C9-030C743AAC6F}" type="presParOf" srcId="{D4817A21-4E6A-4A3D-8E51-CEFCF1D1928E}" destId="{E9DD77B5-81A0-47BA-98CD-092EE3346A4C}" srcOrd="14" destOrd="0" presId="urn:microsoft.com/office/officeart/2005/8/layout/process4"/>
    <dgm:cxn modelId="{6E424414-BE10-4DED-A631-63C8284B5D73}" type="presParOf" srcId="{E9DD77B5-81A0-47BA-98CD-092EE3346A4C}" destId="{CA9FB536-35B3-4129-A8D0-DB5514438861}" srcOrd="0" destOrd="0" presId="urn:microsoft.com/office/officeart/2005/8/layout/process4"/>
    <dgm:cxn modelId="{959C6424-A76E-4271-B078-BAFAE158C60D}" type="presParOf" srcId="{D4817A21-4E6A-4A3D-8E51-CEFCF1D1928E}" destId="{A497BDF3-F49B-42C7-B6B7-24733AFD3E14}" srcOrd="15" destOrd="0" presId="urn:microsoft.com/office/officeart/2005/8/layout/process4"/>
    <dgm:cxn modelId="{EA6EE92A-43E7-43FE-85FE-38075DC3345C}" type="presParOf" srcId="{D4817A21-4E6A-4A3D-8E51-CEFCF1D1928E}" destId="{426F7104-C1F9-49B2-869D-DE950198AAA9}" srcOrd="16" destOrd="0" presId="urn:microsoft.com/office/officeart/2005/8/layout/process4"/>
    <dgm:cxn modelId="{A97B46D1-E172-4AA0-9CD5-34C7CACB9B71}" type="presParOf" srcId="{426F7104-C1F9-49B2-869D-DE950198AAA9}" destId="{C0BBF8A1-147E-4E47-8483-2812CA9FCBDE}" srcOrd="0" destOrd="0" presId="urn:microsoft.com/office/officeart/2005/8/layout/process4"/>
    <dgm:cxn modelId="{9E954B80-16AD-41FD-B0EF-D3E886285DDC}" type="presParOf" srcId="{D4817A21-4E6A-4A3D-8E51-CEFCF1D1928E}" destId="{D5D8208A-464A-4A3E-A5F3-C5195FBB9CE7}" srcOrd="17" destOrd="0" presId="urn:microsoft.com/office/officeart/2005/8/layout/process4"/>
    <dgm:cxn modelId="{0003855B-5330-49A6-AF18-CB49D648CE2B}" type="presParOf" srcId="{D4817A21-4E6A-4A3D-8E51-CEFCF1D1928E}" destId="{15F12A24-F36C-4DA6-934D-403256515E01}" srcOrd="18" destOrd="0" presId="urn:microsoft.com/office/officeart/2005/8/layout/process4"/>
    <dgm:cxn modelId="{36E8B80F-FDA3-4CAA-82AD-76A517DE8CFF}" type="presParOf" srcId="{15F12A24-F36C-4DA6-934D-403256515E01}" destId="{69FF1623-D8FB-44A3-A1DC-ADCCB2E3FC9C}" srcOrd="0" destOrd="0" presId="urn:microsoft.com/office/officeart/2005/8/layout/process4"/>
    <dgm:cxn modelId="{B76C26AD-F8D2-462E-8E9A-322742FCC92E}" type="presParOf" srcId="{D4817A21-4E6A-4A3D-8E51-CEFCF1D1928E}" destId="{7C97EF17-ABD1-4C6A-B83C-9F44AE7B5694}" srcOrd="19" destOrd="0" presId="urn:microsoft.com/office/officeart/2005/8/layout/process4"/>
    <dgm:cxn modelId="{29E62A5D-2D59-4B64-BDDD-ED3858DC01A8}" type="presParOf" srcId="{D4817A21-4E6A-4A3D-8E51-CEFCF1D1928E}" destId="{E663F5C1-0B41-41D5-B26D-A70E296A8271}" srcOrd="20" destOrd="0" presId="urn:microsoft.com/office/officeart/2005/8/layout/process4"/>
    <dgm:cxn modelId="{69143590-2C22-4C30-852C-66883B9B5EB7}" type="presParOf" srcId="{E663F5C1-0B41-41D5-B26D-A70E296A8271}" destId="{C767DF0B-3945-461A-8C99-EF7FA4BCFBD8}" srcOrd="0" destOrd="0" presId="urn:microsoft.com/office/officeart/2005/8/layout/process4"/>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41D5CB1-7DD4-4EE2-A4E8-1804A060F57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F8DAA0ED-D7C7-411D-B4AD-14E0358C65CD}">
      <dgm:prSet custT="1"/>
      <dgm:spPr>
        <a:ln>
          <a:noFill/>
        </a:ln>
        <a:scene3d>
          <a:camera prst="orthographicFront"/>
          <a:lightRig rig="threePt" dir="t"/>
        </a:scene3d>
        <a:sp3d>
          <a:bevelT/>
        </a:sp3d>
      </dgm:spPr>
      <dgm:t>
        <a:bodyPr/>
        <a:lstStyle/>
        <a:p>
          <a:pPr rtl="0"/>
          <a:r>
            <a:rPr kumimoji="1" lang="en-US" sz="2600" dirty="0">
              <a:effectLst>
                <a:outerShdw blurRad="38100" dist="38100" dir="2700000" algn="tl">
                  <a:srgbClr val="000000">
                    <a:alpha val="43137"/>
                  </a:srgbClr>
                </a:outerShdw>
              </a:effectLst>
            </a:rPr>
            <a:t>VTA Team</a:t>
          </a:r>
          <a:endParaRPr lang="en-US" sz="260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60E06F7-3ED9-4CA9-82B7-B4D16C132C4F}" type="sibTrans" cxnId="{51653C2E-A814-4AB5-BDBD-1CB08087B740}">
      <dgm:prSet/>
      <dgm:spPr/>
      <dgm:t>
        <a:bodyPr/>
        <a:lstStyle/>
        <a:p>
          <a:endParaRPr lang="en-US" sz="2600">
            <a:solidFill>
              <a:srgbClr val="FFFFFF"/>
            </a:solidFill>
            <a:effectLst>
              <a:outerShdw blurRad="38100" dist="38100" dir="2700000" algn="tl">
                <a:srgbClr val="000000">
                  <a:alpha val="43137"/>
                </a:srgbClr>
              </a:outerShdw>
            </a:effectLst>
          </a:endParaRPr>
        </a:p>
      </dgm:t>
    </dgm:pt>
    <dgm:pt modelId="{871ADDFB-8872-4621-B5C0-8DBBAFBE7596}" type="parTrans" cxnId="{51653C2E-A814-4AB5-BDBD-1CB08087B740}">
      <dgm:prSet/>
      <dgm:spPr/>
      <dgm:t>
        <a:bodyPr/>
        <a:lstStyle/>
        <a:p>
          <a:endParaRPr lang="en-US" sz="2600">
            <a:solidFill>
              <a:srgbClr val="FFFFFF"/>
            </a:solidFill>
            <a:effectLst>
              <a:outerShdw blurRad="38100" dist="38100" dir="2700000" algn="tl">
                <a:srgbClr val="000000">
                  <a:alpha val="43137"/>
                </a:srgbClr>
              </a:outerShdw>
            </a:effectLst>
          </a:endParaRPr>
        </a:p>
      </dgm:t>
    </dgm:pt>
    <dgm:pt modelId="{2328112A-7D08-4C29-BC73-3C0DEB58195F}">
      <dgm:prSet custT="1"/>
      <dgm:spPr>
        <a:ln>
          <a:noFill/>
        </a:ln>
        <a:scene3d>
          <a:camera prst="orthographicFront"/>
          <a:lightRig rig="threePt" dir="t"/>
        </a:scene3d>
        <a:sp3d>
          <a:bevelT/>
        </a:sp3d>
      </dgm:spPr>
      <dgm:t>
        <a:bodyPr/>
        <a:lstStyle/>
        <a:p>
          <a:pPr rtl="0"/>
          <a:r>
            <a:rPr kumimoji="1" lang="en-US" sz="2600" dirty="0">
              <a:effectLst>
                <a:outerShdw blurRad="38100" dist="38100" dir="2700000" algn="tl">
                  <a:srgbClr val="000000">
                    <a:alpha val="43137"/>
                  </a:srgbClr>
                </a:outerShdw>
              </a:effectLst>
            </a:rPr>
            <a:t>Greg Beattie</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879C27B-2FDF-449E-A777-3CB024A6643E}" type="sibTrans" cxnId="{E8C65130-9B34-46A1-9BC5-07A4DEA8867B}">
      <dgm:prSet/>
      <dgm:spPr/>
      <dgm:t>
        <a:bodyPr/>
        <a:lstStyle/>
        <a:p>
          <a:endParaRPr lang="en-US" sz="2600"/>
        </a:p>
      </dgm:t>
    </dgm:pt>
    <dgm:pt modelId="{D19A78FC-F38F-4ACA-9ECD-27EBEC89BBD5}" type="parTrans" cxnId="{E8C65130-9B34-46A1-9BC5-07A4DEA8867B}">
      <dgm:prSet/>
      <dgm:spPr/>
      <dgm:t>
        <a:bodyPr/>
        <a:lstStyle/>
        <a:p>
          <a:endParaRPr lang="en-US" sz="2600"/>
        </a:p>
      </dgm:t>
    </dgm:pt>
    <dgm:pt modelId="{962A9666-95F7-4993-9981-933D919C939F}">
      <dgm:prSet custT="1"/>
      <dgm:spPr>
        <a:ln>
          <a:noFill/>
        </a:ln>
        <a:scene3d>
          <a:camera prst="orthographicFront"/>
          <a:lightRig rig="threePt" dir="t"/>
        </a:scene3d>
        <a:sp3d>
          <a:bevelT/>
        </a:sp3d>
      </dgm:spPr>
      <dgm:t>
        <a:bodyPr/>
        <a:lstStyle/>
        <a:p>
          <a:pPr rtl="0"/>
          <a:r>
            <a:rPr kumimoji="1" lang="en-US" sz="2600" dirty="0">
              <a:effectLst>
                <a:outerShdw blurRad="38100" dist="38100" dir="2700000" algn="tl">
                  <a:srgbClr val="000000">
                    <a:alpha val="43137"/>
                  </a:srgbClr>
                </a:outerShdw>
              </a:effectLst>
            </a:rPr>
            <a:t>Navie Kaur</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9B9BFFB-A851-415F-A85D-3A0F02831280}" type="sibTrans" cxnId="{305D089D-33DF-4F7B-A277-F4FAEA699FBE}">
      <dgm:prSet/>
      <dgm:spPr/>
      <dgm:t>
        <a:bodyPr/>
        <a:lstStyle/>
        <a:p>
          <a:endParaRPr lang="en-US" sz="2600"/>
        </a:p>
      </dgm:t>
    </dgm:pt>
    <dgm:pt modelId="{4D9E39AC-7BA1-4FFF-977A-43A5011C7AA9}" type="parTrans" cxnId="{305D089D-33DF-4F7B-A277-F4FAEA699FBE}">
      <dgm:prSet/>
      <dgm:spPr/>
      <dgm:t>
        <a:bodyPr/>
        <a:lstStyle/>
        <a:p>
          <a:endParaRPr lang="en-US" sz="2600"/>
        </a:p>
      </dgm:t>
    </dgm:pt>
    <dgm:pt modelId="{18EA2924-ECA9-4F7E-97D7-0E783114760D}">
      <dgm:prSet custT="1"/>
      <dgm:spPr>
        <a:ln>
          <a:noFill/>
        </a:ln>
        <a:scene3d>
          <a:camera prst="orthographicFront"/>
          <a:lightRig rig="threePt" dir="t"/>
        </a:scene3d>
        <a:sp3d>
          <a:bevelT/>
        </a:sp3d>
      </dgm:spPr>
      <dgm:t>
        <a:bodyPr/>
        <a:lstStyle/>
        <a:p>
          <a:pPr algn="ctr" rtl="0"/>
          <a:r>
            <a:rPr kumimoji="1" lang="en-US" sz="2600" dirty="0">
              <a:effectLst>
                <a:outerShdw blurRad="38100" dist="38100" dir="2700000" algn="tl">
                  <a:srgbClr val="000000">
                    <a:alpha val="43137"/>
                  </a:srgbClr>
                </a:outerShdw>
              </a:effectLst>
            </a:rPr>
            <a:t>Navie Kaur</a:t>
          </a:r>
          <a:endParaRPr lang="en-US" sz="260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4B7ED26-8281-429C-B112-3DD17A4D9E13}" type="sibTrans" cxnId="{C992CE24-94D2-49F9-8380-F76071D6EC2D}">
      <dgm:prSet/>
      <dgm:spPr/>
      <dgm:t>
        <a:bodyPr/>
        <a:lstStyle/>
        <a:p>
          <a:endParaRPr lang="en-US" sz="2600"/>
        </a:p>
      </dgm:t>
    </dgm:pt>
    <dgm:pt modelId="{02B8AAE3-C310-4040-990E-EA9D75D64B83}" type="parTrans" cxnId="{C992CE24-94D2-49F9-8380-F76071D6EC2D}">
      <dgm:prSet/>
      <dgm:spPr/>
      <dgm:t>
        <a:bodyPr/>
        <a:lstStyle/>
        <a:p>
          <a:endParaRPr lang="en-US" sz="2600"/>
        </a:p>
      </dgm:t>
    </dgm:pt>
    <dgm:pt modelId="{264BA2E0-D8C7-47E7-8120-CBD3B8859460}">
      <dgm:prSet custT="1"/>
      <dgm:spPr>
        <a:ln>
          <a:noFill/>
        </a:ln>
        <a:scene3d>
          <a:camera prst="orthographicFront"/>
          <a:lightRig rig="threePt" dir="t"/>
        </a:scene3d>
        <a:sp3d>
          <a:bevelT/>
        </a:sp3d>
      </dgm:spPr>
      <dgm:t>
        <a:bodyPr/>
        <a:lstStyle/>
        <a:p>
          <a:pPr algn="ctr" rtl="0"/>
          <a:r>
            <a:rPr kumimoji="1" lang="en-US" sz="2600" dirty="0">
              <a:effectLst>
                <a:outerShdw blurRad="38100" dist="38100" dir="2700000" algn="tl">
                  <a:srgbClr val="000000">
                    <a:alpha val="43137"/>
                  </a:srgbClr>
                </a:outerShdw>
              </a:effectLst>
            </a:rPr>
            <a:t>Navie Kaur</a:t>
          </a:r>
          <a:endParaRPr lang="en-US" sz="260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9E77C02-7306-4CF6-9751-A8B1D79DD85E}" type="sibTrans" cxnId="{3F52D34D-A649-444E-A08B-37FE055EB51E}">
      <dgm:prSet/>
      <dgm:spPr/>
      <dgm:t>
        <a:bodyPr/>
        <a:lstStyle/>
        <a:p>
          <a:endParaRPr lang="en-US" sz="2600"/>
        </a:p>
      </dgm:t>
    </dgm:pt>
    <dgm:pt modelId="{90AFDBEE-7380-4D0F-A94F-0760BA6097A2}" type="parTrans" cxnId="{3F52D34D-A649-444E-A08B-37FE055EB51E}">
      <dgm:prSet/>
      <dgm:spPr/>
      <dgm:t>
        <a:bodyPr/>
        <a:lstStyle/>
        <a:p>
          <a:endParaRPr lang="en-US" sz="2600"/>
        </a:p>
      </dgm:t>
    </dgm:pt>
    <dgm:pt modelId="{26CC35DA-59F3-4E43-A6A3-3B109702C676}">
      <dgm:prSet custT="1"/>
      <dgm:spPr>
        <a:solidFill>
          <a:srgbClr val="64A6E2"/>
        </a:solidFill>
        <a:ln>
          <a:noFill/>
        </a:ln>
        <a:scene3d>
          <a:camera prst="orthographicFront"/>
          <a:lightRig rig="threePt" dir="t"/>
        </a:scene3d>
        <a:sp3d>
          <a:bevelT/>
        </a:sp3d>
      </dgm:spPr>
      <dgm:t>
        <a:bodyPr/>
        <a:lstStyle/>
        <a:p>
          <a:pPr algn="ctr" rtl="0"/>
          <a:r>
            <a:rPr kumimoji="1" lang="en-US" sz="2600" dirty="0">
              <a:effectLst>
                <a:outerShdw blurRad="38100" dist="38100" dir="2700000" algn="tl">
                  <a:srgbClr val="000000">
                    <a:alpha val="43137"/>
                  </a:srgbClr>
                </a:outerShdw>
              </a:effectLst>
            </a:rPr>
            <a:t>Navie Kaur</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F8052495-7179-4C80-9FB1-88C08449AB92}" type="sibTrans" cxnId="{DF7E9E78-FFC6-4E90-8C9F-9556F196C1B5}">
      <dgm:prSet/>
      <dgm:spPr/>
      <dgm:t>
        <a:bodyPr/>
        <a:lstStyle/>
        <a:p>
          <a:endParaRPr lang="en-US" sz="2600"/>
        </a:p>
      </dgm:t>
    </dgm:pt>
    <dgm:pt modelId="{924B1DF9-C3DC-45AD-836C-5DFAC5F13355}" type="parTrans" cxnId="{DF7E9E78-FFC6-4E90-8C9F-9556F196C1B5}">
      <dgm:prSet/>
      <dgm:spPr/>
      <dgm:t>
        <a:bodyPr/>
        <a:lstStyle/>
        <a:p>
          <a:endParaRPr lang="en-US" sz="2600"/>
        </a:p>
      </dgm:t>
    </dgm:pt>
    <dgm:pt modelId="{B92CB9BA-CCCA-4B20-967C-4C872318EFDD}">
      <dgm:prSet custT="1"/>
      <dgm:spPr>
        <a:solidFill>
          <a:srgbClr val="64A6E2"/>
        </a:solidFill>
        <a:ln>
          <a:noFill/>
        </a:ln>
        <a:scene3d>
          <a:camera prst="orthographicFront"/>
          <a:lightRig rig="threePt" dir="t"/>
        </a:scene3d>
        <a:sp3d>
          <a:bevelT/>
        </a:sp3d>
      </dgm:spPr>
      <dgm:t>
        <a:bodyPr/>
        <a:lstStyle/>
        <a:p>
          <a:pPr algn="ctr" rtl="0"/>
          <a:r>
            <a:rPr kumimoji="1" lang="en-US" sz="2600" dirty="0">
              <a:effectLst>
                <a:outerShdw blurRad="38100" dist="38100" dir="2700000" algn="tl">
                  <a:srgbClr val="000000">
                    <a:alpha val="43137"/>
                  </a:srgbClr>
                </a:outerShdw>
              </a:effectLst>
            </a:rPr>
            <a:t>All Attendees</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3FE039DD-D37E-4C00-BD58-BCA8B75DF2B9}" type="sibTrans" cxnId="{BABA36BD-D5A5-4CB2-A668-009430E34C03}">
      <dgm:prSet/>
      <dgm:spPr/>
      <dgm:t>
        <a:bodyPr/>
        <a:lstStyle/>
        <a:p>
          <a:endParaRPr lang="en-US" sz="2600"/>
        </a:p>
      </dgm:t>
    </dgm:pt>
    <dgm:pt modelId="{1A0D6DB8-6FAC-47DA-9EF0-B091CC56D616}" type="parTrans" cxnId="{BABA36BD-D5A5-4CB2-A668-009430E34C03}">
      <dgm:prSet/>
      <dgm:spPr/>
      <dgm:t>
        <a:bodyPr/>
        <a:lstStyle/>
        <a:p>
          <a:endParaRPr lang="en-US" sz="2600"/>
        </a:p>
      </dgm:t>
    </dgm:pt>
    <dgm:pt modelId="{9267AF7E-9F16-427C-A840-A6FE759BA2DB}">
      <dgm:prSet custT="1"/>
      <dgm:spPr>
        <a:solidFill>
          <a:schemeClr val="accent1">
            <a:lumMod val="50000"/>
          </a:schemeClr>
        </a:solidFill>
        <a:ln>
          <a:noFill/>
        </a:ln>
        <a:scene3d>
          <a:camera prst="orthographicFront"/>
          <a:lightRig rig="threePt" dir="t"/>
        </a:scene3d>
        <a:sp3d>
          <a:bevelT/>
        </a:sp3d>
      </dgm:spPr>
      <dgm:t>
        <a:bodyPr/>
        <a:lstStyle/>
        <a:p>
          <a:pPr algn="ctr" rtl="0"/>
          <a:r>
            <a:rPr kumimoji="1" lang="en-US" sz="2600" dirty="0">
              <a:effectLst>
                <a:outerShdw blurRad="38100" dist="38100" dir="2700000" algn="tl">
                  <a:srgbClr val="000000">
                    <a:alpha val="43137"/>
                  </a:srgbClr>
                </a:outerShdw>
              </a:effectLst>
            </a:rPr>
            <a:t>Speaker Person</a:t>
          </a:r>
          <a:endParaRPr lang="en-US" sz="2600" dirty="0">
            <a:effectLst>
              <a:outerShdw blurRad="38100" dist="38100" dir="2700000" algn="tl">
                <a:srgbClr val="000000">
                  <a:alpha val="43137"/>
                </a:srgbClr>
              </a:outerShdw>
            </a:effectLst>
          </a:endParaRPr>
        </a:p>
      </dgm:t>
    </dgm:pt>
    <dgm:pt modelId="{372EB2D1-A06A-492E-8FEE-9C7A43E46E3E}" type="sibTrans" cxnId="{F2F93217-B7B1-4E1E-9B9D-E65AC0B34784}">
      <dgm:prSet custT="1"/>
      <dgm:spPr/>
      <dgm:t>
        <a:bodyPr/>
        <a:lstStyle/>
        <a:p>
          <a:endParaRPr lang="en-US" sz="2600">
            <a:solidFill>
              <a:srgbClr val="FFFFFF"/>
            </a:solidFill>
            <a:effectLst>
              <a:outerShdw blurRad="38100" dist="38100" dir="2700000" algn="tl">
                <a:srgbClr val="000000">
                  <a:alpha val="43137"/>
                </a:srgbClr>
              </a:outerShdw>
            </a:effectLst>
          </a:endParaRPr>
        </a:p>
      </dgm:t>
    </dgm:pt>
    <dgm:pt modelId="{256DFF69-E953-468B-9A0B-B3F2142AFC38}" type="parTrans" cxnId="{F2F93217-B7B1-4E1E-9B9D-E65AC0B34784}">
      <dgm:prSet/>
      <dgm:spPr/>
      <dgm:t>
        <a:bodyPr/>
        <a:lstStyle/>
        <a:p>
          <a:endParaRPr lang="en-US" sz="2600">
            <a:solidFill>
              <a:srgbClr val="FFFFFF"/>
            </a:solidFill>
            <a:effectLst>
              <a:outerShdw blurRad="38100" dist="38100" dir="2700000" algn="tl">
                <a:srgbClr val="000000">
                  <a:alpha val="43137"/>
                </a:srgbClr>
              </a:outerShdw>
            </a:effectLst>
          </a:endParaRPr>
        </a:p>
      </dgm:t>
    </dgm:pt>
    <dgm:pt modelId="{ED90C202-6108-4475-94FF-6468B0C3685E}">
      <dgm:prSet custT="1"/>
      <dgm:spPr>
        <a:ln>
          <a:noFill/>
        </a:ln>
        <a:scene3d>
          <a:camera prst="orthographicFront"/>
          <a:lightRig rig="threePt" dir="t"/>
        </a:scene3d>
        <a:sp3d>
          <a:bevelT/>
        </a:sp3d>
      </dgm:spPr>
      <dgm:t>
        <a:bodyPr/>
        <a:lstStyle/>
        <a:p>
          <a:pPr rtl="0"/>
          <a:r>
            <a:rPr kumimoji="1" lang="en-US" sz="2600" dirty="0">
              <a:effectLst>
                <a:outerShdw blurRad="38100" dist="38100" dir="2700000" algn="tl">
                  <a:srgbClr val="000000">
                    <a:alpha val="43137"/>
                  </a:srgbClr>
                </a:outerShdw>
              </a:effectLst>
            </a:rPr>
            <a:t>Greg Beattie</a:t>
          </a:r>
          <a:endParaRPr lang="en-US" sz="260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0ACEC169-8DD2-4E59-972B-0D0567EA4FDD}" type="sibTrans" cxnId="{1FB8050C-68A5-4772-B257-01AA4E343584}">
      <dgm:prSet custT="1"/>
      <dgm:spPr/>
      <dgm:t>
        <a:bodyPr/>
        <a:lstStyle/>
        <a:p>
          <a:endParaRPr lang="en-US" sz="2600">
            <a:solidFill>
              <a:srgbClr val="FFFFFF"/>
            </a:solidFill>
            <a:effectLst>
              <a:outerShdw blurRad="38100" dist="38100" dir="2700000" algn="tl">
                <a:srgbClr val="000000">
                  <a:alpha val="43137"/>
                </a:srgbClr>
              </a:outerShdw>
            </a:effectLst>
          </a:endParaRPr>
        </a:p>
      </dgm:t>
    </dgm:pt>
    <dgm:pt modelId="{4252E8CF-5543-4498-849B-6EF1F40BED32}" type="parTrans" cxnId="{1FB8050C-68A5-4772-B257-01AA4E343584}">
      <dgm:prSet/>
      <dgm:spPr/>
      <dgm:t>
        <a:bodyPr/>
        <a:lstStyle/>
        <a:p>
          <a:endParaRPr lang="en-US" sz="2600">
            <a:solidFill>
              <a:srgbClr val="FFFFFF"/>
            </a:solidFill>
            <a:effectLst>
              <a:outerShdw blurRad="38100" dist="38100" dir="2700000" algn="tl">
                <a:srgbClr val="000000">
                  <a:alpha val="43137"/>
                </a:srgbClr>
              </a:outerShdw>
            </a:effectLst>
          </a:endParaRPr>
        </a:p>
      </dgm:t>
    </dgm:pt>
    <dgm:pt modelId="{6F7612ED-9279-4F0E-98B6-F712777ADD7C}">
      <dgm:prSet custT="1"/>
      <dgm:spPr>
        <a:ln>
          <a:noFill/>
        </a:ln>
        <a:scene3d>
          <a:camera prst="orthographicFront"/>
          <a:lightRig rig="threePt" dir="t"/>
        </a:scene3d>
        <a:sp3d>
          <a:bevelT/>
        </a:sp3d>
      </dgm:spPr>
      <dgm:t>
        <a:bodyPr/>
        <a:lstStyle/>
        <a:p>
          <a:pPr algn="ctr" rtl="0"/>
          <a:r>
            <a:rPr kumimoji="1" lang="en-US" sz="2600" dirty="0">
              <a:effectLst>
                <a:outerShdw blurRad="38100" dist="38100" dir="2700000" algn="tl">
                  <a:srgbClr val="000000">
                    <a:alpha val="43137"/>
                  </a:srgbClr>
                </a:outerShdw>
              </a:effectLst>
            </a:rPr>
            <a:t>Navie Kaur</a:t>
          </a:r>
          <a:endParaRPr lang="en-US" sz="260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E7A925F-425D-4589-9D36-19E998A09C37}" type="parTrans" cxnId="{469F99FA-0DC1-4EE9-8D63-BA7DBAC24EE2}">
      <dgm:prSet/>
      <dgm:spPr/>
      <dgm:t>
        <a:bodyPr/>
        <a:lstStyle/>
        <a:p>
          <a:endParaRPr lang="en-US"/>
        </a:p>
      </dgm:t>
    </dgm:pt>
    <dgm:pt modelId="{242A3746-2145-42AB-9055-778587BF419C}" type="sibTrans" cxnId="{469F99FA-0DC1-4EE9-8D63-BA7DBAC24EE2}">
      <dgm:prSet/>
      <dgm:spPr/>
      <dgm:t>
        <a:bodyPr/>
        <a:lstStyle/>
        <a:p>
          <a:endParaRPr lang="en-US"/>
        </a:p>
      </dgm:t>
    </dgm:pt>
    <dgm:pt modelId="{331CF593-46C0-4A1B-9160-251135150C87}">
      <dgm:prSet custT="1"/>
      <dgm:spPr>
        <a:ln>
          <a:noFill/>
        </a:ln>
        <a:scene3d>
          <a:camera prst="orthographicFront"/>
          <a:lightRig rig="threePt" dir="t"/>
        </a:scene3d>
        <a:sp3d>
          <a:bevelT/>
        </a:sp3d>
      </dgm:spPr>
      <dgm:t>
        <a:bodyPr/>
        <a:lstStyle/>
        <a:p>
          <a:pPr rtl="0"/>
          <a:r>
            <a:rPr kumimoji="1" lang="en-US" sz="2600" dirty="0">
              <a:effectLst>
                <a:outerShdw blurRad="38100" dist="38100" dir="2700000" algn="tl">
                  <a:srgbClr val="000000">
                    <a:alpha val="43137"/>
                  </a:srgbClr>
                </a:outerShdw>
              </a:effectLst>
            </a:rPr>
            <a:t>Olga M./Jennifer M</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1A7F7DB8-6679-473C-814A-0046EFB02BBF}" type="sibTrans" cxnId="{314A0C81-7B75-408E-AB6C-C6913C031A14}">
      <dgm:prSet custT="1"/>
      <dgm:spPr/>
      <dgm:t>
        <a:bodyPr/>
        <a:lstStyle/>
        <a:p>
          <a:endParaRPr lang="en-US" sz="2600">
            <a:solidFill>
              <a:srgbClr val="FFFFFF"/>
            </a:solidFill>
            <a:effectLst>
              <a:outerShdw blurRad="38100" dist="38100" dir="2700000" algn="tl">
                <a:srgbClr val="000000">
                  <a:alpha val="43137"/>
                </a:srgbClr>
              </a:outerShdw>
            </a:effectLst>
          </a:endParaRPr>
        </a:p>
      </dgm:t>
    </dgm:pt>
    <dgm:pt modelId="{5DF5750D-6F1D-4026-AE1B-6A53A9A87FCD}" type="parTrans" cxnId="{314A0C81-7B75-408E-AB6C-C6913C031A14}">
      <dgm:prSet/>
      <dgm:spPr/>
      <dgm:t>
        <a:bodyPr/>
        <a:lstStyle/>
        <a:p>
          <a:endParaRPr lang="en-US" sz="2600">
            <a:solidFill>
              <a:srgbClr val="FFFFFF"/>
            </a:solidFill>
            <a:effectLst>
              <a:outerShdw blurRad="38100" dist="38100" dir="2700000" algn="tl">
                <a:srgbClr val="000000">
                  <a:alpha val="43137"/>
                </a:srgbClr>
              </a:outerShdw>
            </a:effectLst>
          </a:endParaRPr>
        </a:p>
      </dgm:t>
    </dgm:pt>
    <dgm:pt modelId="{D4817A21-4E6A-4A3D-8E51-CEFCF1D1928E}" type="pres">
      <dgm:prSet presAssocID="{241D5CB1-7DD4-4EE2-A4E8-1804A060F57D}" presName="Name0" presStyleCnt="0">
        <dgm:presLayoutVars>
          <dgm:dir/>
          <dgm:animLvl val="lvl"/>
          <dgm:resizeHandles val="exact"/>
        </dgm:presLayoutVars>
      </dgm:prSet>
      <dgm:spPr/>
    </dgm:pt>
    <dgm:pt modelId="{774095AC-DB4D-40D4-8579-3AFEEFBE9368}" type="pres">
      <dgm:prSet presAssocID="{F8DAA0ED-D7C7-411D-B4AD-14E0358C65CD}" presName="boxAndChildren" presStyleCnt="0"/>
      <dgm:spPr>
        <a:scene3d>
          <a:camera prst="orthographicFront"/>
          <a:lightRig rig="threePt" dir="t"/>
        </a:scene3d>
        <a:sp3d>
          <a:bevelT/>
        </a:sp3d>
      </dgm:spPr>
    </dgm:pt>
    <dgm:pt modelId="{62475B3B-8959-4529-95C8-FF43C626F1B2}" type="pres">
      <dgm:prSet presAssocID="{F8DAA0ED-D7C7-411D-B4AD-14E0358C65CD}" presName="parentTextBox" presStyleLbl="node1" presStyleIdx="0" presStyleCnt="11" custScaleY="2000000"/>
      <dgm:spPr/>
    </dgm:pt>
    <dgm:pt modelId="{36CFBCBC-C35B-4B3F-B49D-D9E0B3C1F609}" type="pres">
      <dgm:prSet presAssocID="{0ACEC169-8DD2-4E59-972B-0D0567EA4FDD}" presName="sp" presStyleCnt="0"/>
      <dgm:spPr>
        <a:scene3d>
          <a:camera prst="orthographicFront"/>
          <a:lightRig rig="threePt" dir="t"/>
        </a:scene3d>
        <a:sp3d>
          <a:bevelT/>
        </a:sp3d>
      </dgm:spPr>
    </dgm:pt>
    <dgm:pt modelId="{09E0E481-0589-4893-A9D1-3E8DE4CEB130}" type="pres">
      <dgm:prSet presAssocID="{ED90C202-6108-4475-94FF-6468B0C3685E}" presName="arrowAndChildren" presStyleCnt="0"/>
      <dgm:spPr>
        <a:scene3d>
          <a:camera prst="orthographicFront"/>
          <a:lightRig rig="threePt" dir="t"/>
        </a:scene3d>
        <a:sp3d>
          <a:bevelT/>
        </a:sp3d>
      </dgm:spPr>
    </dgm:pt>
    <dgm:pt modelId="{EE8AFE98-C3AF-469C-977F-BB2B062F211A}" type="pres">
      <dgm:prSet presAssocID="{ED90C202-6108-4475-94FF-6468B0C3685E}" presName="parentTextArrow" presStyleLbl="node1" presStyleIdx="1" presStyleCnt="11" custScaleY="2000000" custLinFactNeighborX="7326" custLinFactNeighborY="9600"/>
      <dgm:spPr/>
    </dgm:pt>
    <dgm:pt modelId="{F4F5E767-5911-4D3B-AA69-30C44F224935}" type="pres">
      <dgm:prSet presAssocID="{9879C27B-2FDF-449E-A777-3CB024A6643E}" presName="sp" presStyleCnt="0"/>
      <dgm:spPr/>
    </dgm:pt>
    <dgm:pt modelId="{E11E1D13-8FC6-42B6-935D-EBFB46E10A5C}" type="pres">
      <dgm:prSet presAssocID="{2328112A-7D08-4C29-BC73-3C0DEB58195F}" presName="arrowAndChildren" presStyleCnt="0"/>
      <dgm:spPr/>
    </dgm:pt>
    <dgm:pt modelId="{B2622500-6C0B-4260-84BE-10D746C5B0F5}" type="pres">
      <dgm:prSet presAssocID="{2328112A-7D08-4C29-BC73-3C0DEB58195F}" presName="parentTextArrow" presStyleLbl="node1" presStyleIdx="2" presStyleCnt="11" custScaleY="2000000"/>
      <dgm:spPr/>
    </dgm:pt>
    <dgm:pt modelId="{8E6E1D64-AA8B-4D60-84A3-ADEED8EA27B6}" type="pres">
      <dgm:prSet presAssocID="{B9B9BFFB-A851-415F-A85D-3A0F02831280}" presName="sp" presStyleCnt="0"/>
      <dgm:spPr/>
    </dgm:pt>
    <dgm:pt modelId="{8BC9FB09-724B-4B50-AD98-3474DE7DBF52}" type="pres">
      <dgm:prSet presAssocID="{962A9666-95F7-4993-9981-933D919C939F}" presName="arrowAndChildren" presStyleCnt="0"/>
      <dgm:spPr/>
    </dgm:pt>
    <dgm:pt modelId="{EDAA1566-349A-4D36-8D5C-4777ADBDE1DD}" type="pres">
      <dgm:prSet presAssocID="{962A9666-95F7-4993-9981-933D919C939F}" presName="parentTextArrow" presStyleLbl="node1" presStyleIdx="3" presStyleCnt="11" custScaleY="2000000"/>
      <dgm:spPr/>
    </dgm:pt>
    <dgm:pt modelId="{3F6B5D8B-C2EA-482C-88EF-C5FA3DD1C66C}" type="pres">
      <dgm:prSet presAssocID="{1A7F7DB8-6679-473C-814A-0046EFB02BBF}" presName="sp" presStyleCnt="0"/>
      <dgm:spPr>
        <a:scene3d>
          <a:camera prst="orthographicFront"/>
          <a:lightRig rig="threePt" dir="t"/>
        </a:scene3d>
        <a:sp3d>
          <a:bevelT/>
        </a:sp3d>
      </dgm:spPr>
    </dgm:pt>
    <dgm:pt modelId="{CBF0FCDF-C01A-4564-B934-ED5FB3CFE1E4}" type="pres">
      <dgm:prSet presAssocID="{331CF593-46C0-4A1B-9160-251135150C87}" presName="arrowAndChildren" presStyleCnt="0"/>
      <dgm:spPr>
        <a:scene3d>
          <a:camera prst="orthographicFront"/>
          <a:lightRig rig="threePt" dir="t"/>
        </a:scene3d>
        <a:sp3d>
          <a:bevelT/>
        </a:sp3d>
      </dgm:spPr>
    </dgm:pt>
    <dgm:pt modelId="{F404479F-7C5E-4EA2-B8D7-195B01EF5E27}" type="pres">
      <dgm:prSet presAssocID="{331CF593-46C0-4A1B-9160-251135150C87}" presName="parentTextArrow" presStyleLbl="node1" presStyleIdx="4" presStyleCnt="11" custScaleY="2000000"/>
      <dgm:spPr/>
    </dgm:pt>
    <dgm:pt modelId="{B0BA1395-F10C-442F-B785-57D9B7DDCC21}" type="pres">
      <dgm:prSet presAssocID="{242A3746-2145-42AB-9055-778587BF419C}" presName="sp" presStyleCnt="0"/>
      <dgm:spPr/>
    </dgm:pt>
    <dgm:pt modelId="{0852BEE1-948F-41D8-BB66-54F94D6ADBB2}" type="pres">
      <dgm:prSet presAssocID="{6F7612ED-9279-4F0E-98B6-F712777ADD7C}" presName="arrowAndChildren" presStyleCnt="0"/>
      <dgm:spPr/>
    </dgm:pt>
    <dgm:pt modelId="{E7E97208-A027-4415-81CC-417879DB4DBC}" type="pres">
      <dgm:prSet presAssocID="{6F7612ED-9279-4F0E-98B6-F712777ADD7C}" presName="parentTextArrow" presStyleLbl="node1" presStyleIdx="5" presStyleCnt="11" custScaleY="2000000"/>
      <dgm:spPr/>
    </dgm:pt>
    <dgm:pt modelId="{97C4C80A-689D-4E13-86DF-7F07EA1DB11E}" type="pres">
      <dgm:prSet presAssocID="{84B7ED26-8281-429C-B112-3DD17A4D9E13}" presName="sp" presStyleCnt="0"/>
      <dgm:spPr>
        <a:scene3d>
          <a:camera prst="orthographicFront"/>
          <a:lightRig rig="threePt" dir="t"/>
        </a:scene3d>
        <a:sp3d>
          <a:bevelT/>
        </a:sp3d>
      </dgm:spPr>
    </dgm:pt>
    <dgm:pt modelId="{E3E9FD79-CD73-40A7-B9FC-26C4E4F9AE49}" type="pres">
      <dgm:prSet presAssocID="{18EA2924-ECA9-4F7E-97D7-0E783114760D}" presName="arrowAndChildren" presStyleCnt="0"/>
      <dgm:spPr>
        <a:scene3d>
          <a:camera prst="orthographicFront"/>
          <a:lightRig rig="threePt" dir="t"/>
        </a:scene3d>
        <a:sp3d>
          <a:bevelT/>
        </a:sp3d>
      </dgm:spPr>
    </dgm:pt>
    <dgm:pt modelId="{33D9817A-8E50-4766-9D49-F5378A6FA8D3}" type="pres">
      <dgm:prSet presAssocID="{18EA2924-ECA9-4F7E-97D7-0E783114760D}" presName="parentTextArrow" presStyleLbl="node1" presStyleIdx="6" presStyleCnt="11" custScaleY="2000000"/>
      <dgm:spPr/>
    </dgm:pt>
    <dgm:pt modelId="{7AC44898-6BE5-41E4-90C2-623C4DED9CCC}" type="pres">
      <dgm:prSet presAssocID="{B9E77C02-7306-4CF6-9751-A8B1D79DD85E}" presName="sp" presStyleCnt="0"/>
      <dgm:spPr/>
    </dgm:pt>
    <dgm:pt modelId="{E9DD77B5-81A0-47BA-98CD-092EE3346A4C}" type="pres">
      <dgm:prSet presAssocID="{264BA2E0-D8C7-47E7-8120-CBD3B8859460}" presName="arrowAndChildren" presStyleCnt="0"/>
      <dgm:spPr/>
    </dgm:pt>
    <dgm:pt modelId="{CA9FB536-35B3-4129-A8D0-DB5514438861}" type="pres">
      <dgm:prSet presAssocID="{264BA2E0-D8C7-47E7-8120-CBD3B8859460}" presName="parentTextArrow" presStyleLbl="node1" presStyleIdx="7" presStyleCnt="11" custScaleY="2000000"/>
      <dgm:spPr/>
    </dgm:pt>
    <dgm:pt modelId="{A497BDF3-F49B-42C7-B6B7-24733AFD3E14}" type="pres">
      <dgm:prSet presAssocID="{F8052495-7179-4C80-9FB1-88C08449AB92}" presName="sp" presStyleCnt="0"/>
      <dgm:spPr/>
    </dgm:pt>
    <dgm:pt modelId="{426F7104-C1F9-49B2-869D-DE950198AAA9}" type="pres">
      <dgm:prSet presAssocID="{26CC35DA-59F3-4E43-A6A3-3B109702C676}" presName="arrowAndChildren" presStyleCnt="0"/>
      <dgm:spPr/>
    </dgm:pt>
    <dgm:pt modelId="{C0BBF8A1-147E-4E47-8483-2812CA9FCBDE}" type="pres">
      <dgm:prSet presAssocID="{26CC35DA-59F3-4E43-A6A3-3B109702C676}" presName="parentTextArrow" presStyleLbl="node1" presStyleIdx="8" presStyleCnt="11" custScaleY="2000000"/>
      <dgm:spPr/>
    </dgm:pt>
    <dgm:pt modelId="{D5D8208A-464A-4A3E-A5F3-C5195FBB9CE7}" type="pres">
      <dgm:prSet presAssocID="{3FE039DD-D37E-4C00-BD58-BCA8B75DF2B9}" presName="sp" presStyleCnt="0"/>
      <dgm:spPr/>
    </dgm:pt>
    <dgm:pt modelId="{15F12A24-F36C-4DA6-934D-403256515E01}" type="pres">
      <dgm:prSet presAssocID="{B92CB9BA-CCCA-4B20-967C-4C872318EFDD}" presName="arrowAndChildren" presStyleCnt="0"/>
      <dgm:spPr/>
    </dgm:pt>
    <dgm:pt modelId="{69FF1623-D8FB-44A3-A1DC-ADCCB2E3FC9C}" type="pres">
      <dgm:prSet presAssocID="{B92CB9BA-CCCA-4B20-967C-4C872318EFDD}" presName="parentTextArrow" presStyleLbl="node1" presStyleIdx="9" presStyleCnt="11" custScaleY="2000000"/>
      <dgm:spPr/>
    </dgm:pt>
    <dgm:pt modelId="{7C97EF17-ABD1-4C6A-B83C-9F44AE7B5694}" type="pres">
      <dgm:prSet presAssocID="{372EB2D1-A06A-492E-8FEE-9C7A43E46E3E}" presName="sp" presStyleCnt="0"/>
      <dgm:spPr>
        <a:scene3d>
          <a:camera prst="orthographicFront"/>
          <a:lightRig rig="threePt" dir="t"/>
        </a:scene3d>
        <a:sp3d>
          <a:bevelT/>
        </a:sp3d>
      </dgm:spPr>
    </dgm:pt>
    <dgm:pt modelId="{E663F5C1-0B41-41D5-B26D-A70E296A8271}" type="pres">
      <dgm:prSet presAssocID="{9267AF7E-9F16-427C-A840-A6FE759BA2DB}" presName="arrowAndChildren" presStyleCnt="0"/>
      <dgm:spPr>
        <a:scene3d>
          <a:camera prst="orthographicFront"/>
          <a:lightRig rig="threePt" dir="t"/>
        </a:scene3d>
        <a:sp3d>
          <a:bevelT/>
        </a:sp3d>
      </dgm:spPr>
    </dgm:pt>
    <dgm:pt modelId="{C767DF0B-3945-461A-8C99-EF7FA4BCFBD8}" type="pres">
      <dgm:prSet presAssocID="{9267AF7E-9F16-427C-A840-A6FE759BA2DB}" presName="parentTextArrow" presStyleLbl="node1" presStyleIdx="10" presStyleCnt="11" custScaleY="2000000"/>
      <dgm:spPr/>
    </dgm:pt>
  </dgm:ptLst>
  <dgm:cxnLst>
    <dgm:cxn modelId="{1FB8050C-68A5-4772-B257-01AA4E343584}" srcId="{241D5CB1-7DD4-4EE2-A4E8-1804A060F57D}" destId="{ED90C202-6108-4475-94FF-6468B0C3685E}" srcOrd="9" destOrd="0" parTransId="{4252E8CF-5543-4498-849B-6EF1F40BED32}" sibTransId="{0ACEC169-8DD2-4E59-972B-0D0567EA4FDD}"/>
    <dgm:cxn modelId="{D54F8316-9B47-48F3-A1E0-35FB77B18503}" type="presOf" srcId="{264BA2E0-D8C7-47E7-8120-CBD3B8859460}" destId="{CA9FB536-35B3-4129-A8D0-DB5514438861}" srcOrd="0" destOrd="0" presId="urn:microsoft.com/office/officeart/2005/8/layout/process4"/>
    <dgm:cxn modelId="{F2F93217-B7B1-4E1E-9B9D-E65AC0B34784}" srcId="{241D5CB1-7DD4-4EE2-A4E8-1804A060F57D}" destId="{9267AF7E-9F16-427C-A840-A6FE759BA2DB}" srcOrd="0" destOrd="0" parTransId="{256DFF69-E953-468B-9A0B-B3F2142AFC38}" sibTransId="{372EB2D1-A06A-492E-8FEE-9C7A43E46E3E}"/>
    <dgm:cxn modelId="{94E4961D-243A-4CF2-B108-550DE3690BC3}" type="presOf" srcId="{331CF593-46C0-4A1B-9160-251135150C87}" destId="{F404479F-7C5E-4EA2-B8D7-195B01EF5E27}" srcOrd="0" destOrd="0" presId="urn:microsoft.com/office/officeart/2005/8/layout/process4"/>
    <dgm:cxn modelId="{98120120-99CB-4A01-9BF4-634415C57965}" type="presOf" srcId="{962A9666-95F7-4993-9981-933D919C939F}" destId="{EDAA1566-349A-4D36-8D5C-4777ADBDE1DD}" srcOrd="0" destOrd="0" presId="urn:microsoft.com/office/officeart/2005/8/layout/process4"/>
    <dgm:cxn modelId="{C992CE24-94D2-49F9-8380-F76071D6EC2D}" srcId="{241D5CB1-7DD4-4EE2-A4E8-1804A060F57D}" destId="{18EA2924-ECA9-4F7E-97D7-0E783114760D}" srcOrd="4" destOrd="0" parTransId="{02B8AAE3-C310-4040-990E-EA9D75D64B83}" sibTransId="{84B7ED26-8281-429C-B112-3DD17A4D9E13}"/>
    <dgm:cxn modelId="{67AC9C2B-0936-498A-A8C5-1132E8D8AD1B}" type="presOf" srcId="{ED90C202-6108-4475-94FF-6468B0C3685E}" destId="{EE8AFE98-C3AF-469C-977F-BB2B062F211A}" srcOrd="0" destOrd="0" presId="urn:microsoft.com/office/officeart/2005/8/layout/process4"/>
    <dgm:cxn modelId="{51653C2E-A814-4AB5-BDBD-1CB08087B740}" srcId="{241D5CB1-7DD4-4EE2-A4E8-1804A060F57D}" destId="{F8DAA0ED-D7C7-411D-B4AD-14E0358C65CD}" srcOrd="10" destOrd="0" parTransId="{871ADDFB-8872-4621-B5C0-8DBBAFBE7596}" sibTransId="{C60E06F7-3ED9-4CA9-82B7-B4D16C132C4F}"/>
    <dgm:cxn modelId="{E8C65130-9B34-46A1-9BC5-07A4DEA8867B}" srcId="{241D5CB1-7DD4-4EE2-A4E8-1804A060F57D}" destId="{2328112A-7D08-4C29-BC73-3C0DEB58195F}" srcOrd="8" destOrd="0" parTransId="{D19A78FC-F38F-4ACA-9ECD-27EBEC89BBD5}" sibTransId="{9879C27B-2FDF-449E-A777-3CB024A6643E}"/>
    <dgm:cxn modelId="{1C1B253A-264D-465F-BEF6-CA0EB8EA7330}" type="presOf" srcId="{9267AF7E-9F16-427C-A840-A6FE759BA2DB}" destId="{C767DF0B-3945-461A-8C99-EF7FA4BCFBD8}" srcOrd="0" destOrd="0" presId="urn:microsoft.com/office/officeart/2005/8/layout/process4"/>
    <dgm:cxn modelId="{3F52D34D-A649-444E-A08B-37FE055EB51E}" srcId="{241D5CB1-7DD4-4EE2-A4E8-1804A060F57D}" destId="{264BA2E0-D8C7-47E7-8120-CBD3B8859460}" srcOrd="3" destOrd="0" parTransId="{90AFDBEE-7380-4D0F-A94F-0760BA6097A2}" sibTransId="{B9E77C02-7306-4CF6-9751-A8B1D79DD85E}"/>
    <dgm:cxn modelId="{65D10953-5FF6-48C2-9BA6-83A57581E84F}" type="presOf" srcId="{F8DAA0ED-D7C7-411D-B4AD-14E0358C65CD}" destId="{62475B3B-8959-4529-95C8-FF43C626F1B2}" srcOrd="0" destOrd="0" presId="urn:microsoft.com/office/officeart/2005/8/layout/process4"/>
    <dgm:cxn modelId="{DF7E9E78-FFC6-4E90-8C9F-9556F196C1B5}" srcId="{241D5CB1-7DD4-4EE2-A4E8-1804A060F57D}" destId="{26CC35DA-59F3-4E43-A6A3-3B109702C676}" srcOrd="2" destOrd="0" parTransId="{924B1DF9-C3DC-45AD-836C-5DFAC5F13355}" sibTransId="{F8052495-7179-4C80-9FB1-88C08449AB92}"/>
    <dgm:cxn modelId="{314A0C81-7B75-408E-AB6C-C6913C031A14}" srcId="{241D5CB1-7DD4-4EE2-A4E8-1804A060F57D}" destId="{331CF593-46C0-4A1B-9160-251135150C87}" srcOrd="6" destOrd="0" parTransId="{5DF5750D-6F1D-4026-AE1B-6A53A9A87FCD}" sibTransId="{1A7F7DB8-6679-473C-814A-0046EFB02BBF}"/>
    <dgm:cxn modelId="{2B558D8A-38E6-457D-AB1E-F506AD480929}" type="presOf" srcId="{B92CB9BA-CCCA-4B20-967C-4C872318EFDD}" destId="{69FF1623-D8FB-44A3-A1DC-ADCCB2E3FC9C}" srcOrd="0" destOrd="0" presId="urn:microsoft.com/office/officeart/2005/8/layout/process4"/>
    <dgm:cxn modelId="{E2B2778E-D205-4635-A864-35522685576B}" type="presOf" srcId="{26CC35DA-59F3-4E43-A6A3-3B109702C676}" destId="{C0BBF8A1-147E-4E47-8483-2812CA9FCBDE}" srcOrd="0" destOrd="0" presId="urn:microsoft.com/office/officeart/2005/8/layout/process4"/>
    <dgm:cxn modelId="{545D9A95-0E92-4564-8D0A-01F1F25B241D}" type="presOf" srcId="{18EA2924-ECA9-4F7E-97D7-0E783114760D}" destId="{33D9817A-8E50-4766-9D49-F5378A6FA8D3}" srcOrd="0" destOrd="0" presId="urn:microsoft.com/office/officeart/2005/8/layout/process4"/>
    <dgm:cxn modelId="{305D089D-33DF-4F7B-A277-F4FAEA699FBE}" srcId="{241D5CB1-7DD4-4EE2-A4E8-1804A060F57D}" destId="{962A9666-95F7-4993-9981-933D919C939F}" srcOrd="7" destOrd="0" parTransId="{4D9E39AC-7BA1-4FFF-977A-43A5011C7AA9}" sibTransId="{B9B9BFFB-A851-415F-A85D-3A0F02831280}"/>
    <dgm:cxn modelId="{A31F60B7-139B-4600-B7DF-877C9C1F818B}" type="presOf" srcId="{2328112A-7D08-4C29-BC73-3C0DEB58195F}" destId="{B2622500-6C0B-4260-84BE-10D746C5B0F5}" srcOrd="0" destOrd="0" presId="urn:microsoft.com/office/officeart/2005/8/layout/process4"/>
    <dgm:cxn modelId="{BABA36BD-D5A5-4CB2-A668-009430E34C03}" srcId="{241D5CB1-7DD4-4EE2-A4E8-1804A060F57D}" destId="{B92CB9BA-CCCA-4B20-967C-4C872318EFDD}" srcOrd="1" destOrd="0" parTransId="{1A0D6DB8-6FAC-47DA-9EF0-B091CC56D616}" sibTransId="{3FE039DD-D37E-4C00-BD58-BCA8B75DF2B9}"/>
    <dgm:cxn modelId="{0F6DC7E2-C8F0-47F0-9784-281E368BF041}" type="presOf" srcId="{6F7612ED-9279-4F0E-98B6-F712777ADD7C}" destId="{E7E97208-A027-4415-81CC-417879DB4DBC}" srcOrd="0" destOrd="0" presId="urn:microsoft.com/office/officeart/2005/8/layout/process4"/>
    <dgm:cxn modelId="{D68937FA-FD5B-43E3-8F55-6F74E061D7F2}" type="presOf" srcId="{241D5CB1-7DD4-4EE2-A4E8-1804A060F57D}" destId="{D4817A21-4E6A-4A3D-8E51-CEFCF1D1928E}" srcOrd="0" destOrd="0" presId="urn:microsoft.com/office/officeart/2005/8/layout/process4"/>
    <dgm:cxn modelId="{469F99FA-0DC1-4EE9-8D63-BA7DBAC24EE2}" srcId="{241D5CB1-7DD4-4EE2-A4E8-1804A060F57D}" destId="{6F7612ED-9279-4F0E-98B6-F712777ADD7C}" srcOrd="5" destOrd="0" parTransId="{CE7A925F-425D-4589-9D36-19E998A09C37}" sibTransId="{242A3746-2145-42AB-9055-778587BF419C}"/>
    <dgm:cxn modelId="{A339CED6-01B4-47A3-9FA5-3CFC236A1496}" type="presParOf" srcId="{D4817A21-4E6A-4A3D-8E51-CEFCF1D1928E}" destId="{774095AC-DB4D-40D4-8579-3AFEEFBE9368}" srcOrd="0" destOrd="0" presId="urn:microsoft.com/office/officeart/2005/8/layout/process4"/>
    <dgm:cxn modelId="{FB413B1D-AE93-490C-B428-38CB2AC7E106}" type="presParOf" srcId="{774095AC-DB4D-40D4-8579-3AFEEFBE9368}" destId="{62475B3B-8959-4529-95C8-FF43C626F1B2}" srcOrd="0" destOrd="0" presId="urn:microsoft.com/office/officeart/2005/8/layout/process4"/>
    <dgm:cxn modelId="{F40F6315-C1D9-4026-8D4A-E12260CED81B}" type="presParOf" srcId="{D4817A21-4E6A-4A3D-8E51-CEFCF1D1928E}" destId="{36CFBCBC-C35B-4B3F-B49D-D9E0B3C1F609}" srcOrd="1" destOrd="0" presId="urn:microsoft.com/office/officeart/2005/8/layout/process4"/>
    <dgm:cxn modelId="{935F8721-6287-4E2A-A223-45DAB81614CD}" type="presParOf" srcId="{D4817A21-4E6A-4A3D-8E51-CEFCF1D1928E}" destId="{09E0E481-0589-4893-A9D1-3E8DE4CEB130}" srcOrd="2" destOrd="0" presId="urn:microsoft.com/office/officeart/2005/8/layout/process4"/>
    <dgm:cxn modelId="{DB7F2C4F-4B06-45A4-95BE-C391EC6B2B7F}" type="presParOf" srcId="{09E0E481-0589-4893-A9D1-3E8DE4CEB130}" destId="{EE8AFE98-C3AF-469C-977F-BB2B062F211A}" srcOrd="0" destOrd="0" presId="urn:microsoft.com/office/officeart/2005/8/layout/process4"/>
    <dgm:cxn modelId="{C99149B9-6B68-4619-B034-194D430F1ADC}" type="presParOf" srcId="{D4817A21-4E6A-4A3D-8E51-CEFCF1D1928E}" destId="{F4F5E767-5911-4D3B-AA69-30C44F224935}" srcOrd="3" destOrd="0" presId="urn:microsoft.com/office/officeart/2005/8/layout/process4"/>
    <dgm:cxn modelId="{3FE6CF71-6A1B-4E9B-A830-69AAF1C30F3B}" type="presParOf" srcId="{D4817A21-4E6A-4A3D-8E51-CEFCF1D1928E}" destId="{E11E1D13-8FC6-42B6-935D-EBFB46E10A5C}" srcOrd="4" destOrd="0" presId="urn:microsoft.com/office/officeart/2005/8/layout/process4"/>
    <dgm:cxn modelId="{342B7DB2-8946-4012-A1B6-CE074352D19B}" type="presParOf" srcId="{E11E1D13-8FC6-42B6-935D-EBFB46E10A5C}" destId="{B2622500-6C0B-4260-84BE-10D746C5B0F5}" srcOrd="0" destOrd="0" presId="urn:microsoft.com/office/officeart/2005/8/layout/process4"/>
    <dgm:cxn modelId="{22B6B7EE-BE8D-4457-AB1A-0993FD1328CA}" type="presParOf" srcId="{D4817A21-4E6A-4A3D-8E51-CEFCF1D1928E}" destId="{8E6E1D64-AA8B-4D60-84A3-ADEED8EA27B6}" srcOrd="5" destOrd="0" presId="urn:microsoft.com/office/officeart/2005/8/layout/process4"/>
    <dgm:cxn modelId="{9F5D7062-A4C6-4158-9951-D37F22510C52}" type="presParOf" srcId="{D4817A21-4E6A-4A3D-8E51-CEFCF1D1928E}" destId="{8BC9FB09-724B-4B50-AD98-3474DE7DBF52}" srcOrd="6" destOrd="0" presId="urn:microsoft.com/office/officeart/2005/8/layout/process4"/>
    <dgm:cxn modelId="{894C77B6-D579-40DD-B94B-789207263FAE}" type="presParOf" srcId="{8BC9FB09-724B-4B50-AD98-3474DE7DBF52}" destId="{EDAA1566-349A-4D36-8D5C-4777ADBDE1DD}" srcOrd="0" destOrd="0" presId="urn:microsoft.com/office/officeart/2005/8/layout/process4"/>
    <dgm:cxn modelId="{B8F75A55-442C-4AF6-ACE6-922F0BD3C520}" type="presParOf" srcId="{D4817A21-4E6A-4A3D-8E51-CEFCF1D1928E}" destId="{3F6B5D8B-C2EA-482C-88EF-C5FA3DD1C66C}" srcOrd="7" destOrd="0" presId="urn:microsoft.com/office/officeart/2005/8/layout/process4"/>
    <dgm:cxn modelId="{288F25E0-2C01-4466-8A8D-5AAC9D8E2113}" type="presParOf" srcId="{D4817A21-4E6A-4A3D-8E51-CEFCF1D1928E}" destId="{CBF0FCDF-C01A-4564-B934-ED5FB3CFE1E4}" srcOrd="8" destOrd="0" presId="urn:microsoft.com/office/officeart/2005/8/layout/process4"/>
    <dgm:cxn modelId="{341322FD-B1A5-4497-8A8D-725D3AC09AF9}" type="presParOf" srcId="{CBF0FCDF-C01A-4564-B934-ED5FB3CFE1E4}" destId="{F404479F-7C5E-4EA2-B8D7-195B01EF5E27}" srcOrd="0" destOrd="0" presId="urn:microsoft.com/office/officeart/2005/8/layout/process4"/>
    <dgm:cxn modelId="{ADE66A23-BFBF-4388-A051-306A1D9EF343}" type="presParOf" srcId="{D4817A21-4E6A-4A3D-8E51-CEFCF1D1928E}" destId="{B0BA1395-F10C-442F-B785-57D9B7DDCC21}" srcOrd="9" destOrd="0" presId="urn:microsoft.com/office/officeart/2005/8/layout/process4"/>
    <dgm:cxn modelId="{3468E4C2-894C-4D9C-AFB5-27401A97193F}" type="presParOf" srcId="{D4817A21-4E6A-4A3D-8E51-CEFCF1D1928E}" destId="{0852BEE1-948F-41D8-BB66-54F94D6ADBB2}" srcOrd="10" destOrd="0" presId="urn:microsoft.com/office/officeart/2005/8/layout/process4"/>
    <dgm:cxn modelId="{775A3B7C-33E8-47EA-9856-937B90838EAE}" type="presParOf" srcId="{0852BEE1-948F-41D8-BB66-54F94D6ADBB2}" destId="{E7E97208-A027-4415-81CC-417879DB4DBC}" srcOrd="0" destOrd="0" presId="urn:microsoft.com/office/officeart/2005/8/layout/process4"/>
    <dgm:cxn modelId="{BD4A6572-3AE7-4BD0-996E-A2E80F9C8C8A}" type="presParOf" srcId="{D4817A21-4E6A-4A3D-8E51-CEFCF1D1928E}" destId="{97C4C80A-689D-4E13-86DF-7F07EA1DB11E}" srcOrd="11" destOrd="0" presId="urn:microsoft.com/office/officeart/2005/8/layout/process4"/>
    <dgm:cxn modelId="{F439B41B-8397-4210-991C-CA15414474B2}" type="presParOf" srcId="{D4817A21-4E6A-4A3D-8E51-CEFCF1D1928E}" destId="{E3E9FD79-CD73-40A7-B9FC-26C4E4F9AE49}" srcOrd="12" destOrd="0" presId="urn:microsoft.com/office/officeart/2005/8/layout/process4"/>
    <dgm:cxn modelId="{344F49E1-49E1-448D-992D-C30950CB5F8D}" type="presParOf" srcId="{E3E9FD79-CD73-40A7-B9FC-26C4E4F9AE49}" destId="{33D9817A-8E50-4766-9D49-F5378A6FA8D3}" srcOrd="0" destOrd="0" presId="urn:microsoft.com/office/officeart/2005/8/layout/process4"/>
    <dgm:cxn modelId="{DB83E448-D73D-474C-8409-0D44CC49A0BF}" type="presParOf" srcId="{D4817A21-4E6A-4A3D-8E51-CEFCF1D1928E}" destId="{7AC44898-6BE5-41E4-90C2-623C4DED9CCC}" srcOrd="13" destOrd="0" presId="urn:microsoft.com/office/officeart/2005/8/layout/process4"/>
    <dgm:cxn modelId="{86D82F86-A6E9-4991-B741-9F1479ACEEF7}" type="presParOf" srcId="{D4817A21-4E6A-4A3D-8E51-CEFCF1D1928E}" destId="{E9DD77B5-81A0-47BA-98CD-092EE3346A4C}" srcOrd="14" destOrd="0" presId="urn:microsoft.com/office/officeart/2005/8/layout/process4"/>
    <dgm:cxn modelId="{BC4E8FCF-3DB6-4CF4-B839-ED01B97FE301}" type="presParOf" srcId="{E9DD77B5-81A0-47BA-98CD-092EE3346A4C}" destId="{CA9FB536-35B3-4129-A8D0-DB5514438861}" srcOrd="0" destOrd="0" presId="urn:microsoft.com/office/officeart/2005/8/layout/process4"/>
    <dgm:cxn modelId="{280909EC-7D47-4AB9-B6E1-132138C59A3E}" type="presParOf" srcId="{D4817A21-4E6A-4A3D-8E51-CEFCF1D1928E}" destId="{A497BDF3-F49B-42C7-B6B7-24733AFD3E14}" srcOrd="15" destOrd="0" presId="urn:microsoft.com/office/officeart/2005/8/layout/process4"/>
    <dgm:cxn modelId="{73069B88-0F97-4246-B9BA-E03C724EEBEC}" type="presParOf" srcId="{D4817A21-4E6A-4A3D-8E51-CEFCF1D1928E}" destId="{426F7104-C1F9-49B2-869D-DE950198AAA9}" srcOrd="16" destOrd="0" presId="urn:microsoft.com/office/officeart/2005/8/layout/process4"/>
    <dgm:cxn modelId="{62048B0B-60C3-44D1-9DC1-B3765C83123F}" type="presParOf" srcId="{426F7104-C1F9-49B2-869D-DE950198AAA9}" destId="{C0BBF8A1-147E-4E47-8483-2812CA9FCBDE}" srcOrd="0" destOrd="0" presId="urn:microsoft.com/office/officeart/2005/8/layout/process4"/>
    <dgm:cxn modelId="{FBC80FDA-EFEE-4C4D-9830-D100DC0E0837}" type="presParOf" srcId="{D4817A21-4E6A-4A3D-8E51-CEFCF1D1928E}" destId="{D5D8208A-464A-4A3E-A5F3-C5195FBB9CE7}" srcOrd="17" destOrd="0" presId="urn:microsoft.com/office/officeart/2005/8/layout/process4"/>
    <dgm:cxn modelId="{4B6DF554-E165-4030-BAB4-A817EDF8CE55}" type="presParOf" srcId="{D4817A21-4E6A-4A3D-8E51-CEFCF1D1928E}" destId="{15F12A24-F36C-4DA6-934D-403256515E01}" srcOrd="18" destOrd="0" presId="urn:microsoft.com/office/officeart/2005/8/layout/process4"/>
    <dgm:cxn modelId="{C75C8723-3F0D-4C59-86DE-0CB0FC31482B}" type="presParOf" srcId="{15F12A24-F36C-4DA6-934D-403256515E01}" destId="{69FF1623-D8FB-44A3-A1DC-ADCCB2E3FC9C}" srcOrd="0" destOrd="0" presId="urn:microsoft.com/office/officeart/2005/8/layout/process4"/>
    <dgm:cxn modelId="{D91FC379-611F-47B2-B432-EC3A0DD7CA5A}" type="presParOf" srcId="{D4817A21-4E6A-4A3D-8E51-CEFCF1D1928E}" destId="{7C97EF17-ABD1-4C6A-B83C-9F44AE7B5694}" srcOrd="19" destOrd="0" presId="urn:microsoft.com/office/officeart/2005/8/layout/process4"/>
    <dgm:cxn modelId="{917BB318-1C64-4FF8-9C6C-667E44682F4B}" type="presParOf" srcId="{D4817A21-4E6A-4A3D-8E51-CEFCF1D1928E}" destId="{E663F5C1-0B41-41D5-B26D-A70E296A8271}" srcOrd="20" destOrd="0" presId="urn:microsoft.com/office/officeart/2005/8/layout/process4"/>
    <dgm:cxn modelId="{D8DF8149-455B-4ACF-8D97-072BD8FF5E29}" type="presParOf" srcId="{E663F5C1-0B41-41D5-B26D-A70E296A8271}" destId="{C767DF0B-3945-461A-8C99-EF7FA4BCFBD8}" srcOrd="0" destOrd="0" presId="urn:microsoft.com/office/officeart/2005/8/layout/process4"/>
  </dgm:cxnLst>
  <dgm:bg>
    <a:noFill/>
  </dgm:bg>
  <dgm:whole>
    <a:ln>
      <a:noFill/>
    </a:ln>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241D5CB1-7DD4-4EE2-A4E8-1804A060F57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F8DAA0ED-D7C7-411D-B4AD-14E0358C65CD}">
      <dgm:prSet custT="1"/>
      <dgm:spPr>
        <a:ln>
          <a:noFill/>
        </a:ln>
        <a:scene3d>
          <a:camera prst="orthographicFront"/>
          <a:lightRig rig="threePt" dir="t"/>
        </a:scene3d>
        <a:sp3d>
          <a:bevelT/>
        </a:sp3d>
      </dgm:spPr>
      <dgm:t>
        <a:bodyPr/>
        <a:lstStyle/>
        <a:p>
          <a:pPr rtl="0"/>
          <a:r>
            <a:rPr kumimoji="1" lang="en-US" sz="2600" dirty="0">
              <a:effectLst>
                <a:outerShdw blurRad="38100" dist="38100" dir="2700000" algn="tl">
                  <a:srgbClr val="000000">
                    <a:alpha val="43137"/>
                  </a:srgbClr>
                </a:outerShdw>
              </a:effectLst>
            </a:rPr>
            <a:t>5 Minutes</a:t>
          </a:r>
          <a:endParaRPr lang="en-US" sz="260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60E06F7-3ED9-4CA9-82B7-B4D16C132C4F}" type="sibTrans" cxnId="{51653C2E-A814-4AB5-BDBD-1CB08087B740}">
      <dgm:prSet/>
      <dgm:spPr/>
      <dgm:t>
        <a:bodyPr/>
        <a:lstStyle/>
        <a:p>
          <a:endParaRPr lang="en-US" sz="2600">
            <a:solidFill>
              <a:srgbClr val="FFFFFF"/>
            </a:solidFill>
            <a:effectLst>
              <a:outerShdw blurRad="38100" dist="38100" dir="2700000" algn="tl">
                <a:srgbClr val="000000">
                  <a:alpha val="43137"/>
                </a:srgbClr>
              </a:outerShdw>
            </a:effectLst>
          </a:endParaRPr>
        </a:p>
      </dgm:t>
    </dgm:pt>
    <dgm:pt modelId="{871ADDFB-8872-4621-B5C0-8DBBAFBE7596}" type="parTrans" cxnId="{51653C2E-A814-4AB5-BDBD-1CB08087B740}">
      <dgm:prSet/>
      <dgm:spPr/>
      <dgm:t>
        <a:bodyPr/>
        <a:lstStyle/>
        <a:p>
          <a:endParaRPr lang="en-US" sz="2600">
            <a:solidFill>
              <a:srgbClr val="FFFFFF"/>
            </a:solidFill>
            <a:effectLst>
              <a:outerShdw blurRad="38100" dist="38100" dir="2700000" algn="tl">
                <a:srgbClr val="000000">
                  <a:alpha val="43137"/>
                </a:srgbClr>
              </a:outerShdw>
            </a:effectLst>
          </a:endParaRPr>
        </a:p>
      </dgm:t>
    </dgm:pt>
    <dgm:pt modelId="{2328112A-7D08-4C29-BC73-3C0DEB58195F}">
      <dgm:prSet custT="1"/>
      <dgm:spPr>
        <a:ln>
          <a:noFill/>
        </a:ln>
        <a:scene3d>
          <a:camera prst="orthographicFront"/>
          <a:lightRig rig="threePt" dir="t"/>
        </a:scene3d>
        <a:sp3d>
          <a:bevelT/>
        </a:sp3d>
      </dgm:spPr>
      <dgm:t>
        <a:bodyPr/>
        <a:lstStyle/>
        <a:p>
          <a:pPr rtl="0"/>
          <a:r>
            <a:rPr kumimoji="1" lang="en-US" sz="2600" dirty="0">
              <a:effectLst>
                <a:outerShdw blurRad="38100" dist="38100" dir="2700000" algn="tl">
                  <a:srgbClr val="000000">
                    <a:alpha val="43137"/>
                  </a:srgbClr>
                </a:outerShdw>
              </a:effectLst>
            </a:rPr>
            <a:t>15 Minutes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879C27B-2FDF-449E-A777-3CB024A6643E}" type="sibTrans" cxnId="{E8C65130-9B34-46A1-9BC5-07A4DEA8867B}">
      <dgm:prSet/>
      <dgm:spPr/>
      <dgm:t>
        <a:bodyPr/>
        <a:lstStyle/>
        <a:p>
          <a:endParaRPr lang="en-US" sz="2600"/>
        </a:p>
      </dgm:t>
    </dgm:pt>
    <dgm:pt modelId="{D19A78FC-F38F-4ACA-9ECD-27EBEC89BBD5}" type="parTrans" cxnId="{E8C65130-9B34-46A1-9BC5-07A4DEA8867B}">
      <dgm:prSet/>
      <dgm:spPr/>
      <dgm:t>
        <a:bodyPr/>
        <a:lstStyle/>
        <a:p>
          <a:endParaRPr lang="en-US" sz="2600"/>
        </a:p>
      </dgm:t>
    </dgm:pt>
    <dgm:pt modelId="{331CF593-46C0-4A1B-9160-251135150C87}">
      <dgm:prSet custT="1"/>
      <dgm:spPr>
        <a:ln>
          <a:noFill/>
        </a:ln>
        <a:scene3d>
          <a:camera prst="orthographicFront"/>
          <a:lightRig rig="threePt" dir="t"/>
        </a:scene3d>
        <a:sp3d>
          <a:bevelT/>
        </a:sp3d>
      </dgm:spPr>
      <dgm:t>
        <a:bodyPr/>
        <a:lstStyle/>
        <a:p>
          <a:pPr rtl="0"/>
          <a:r>
            <a:rPr kumimoji="1" lang="en-US" sz="2600" dirty="0">
              <a:effectLst>
                <a:outerShdw blurRad="38100" dist="38100" dir="2700000" algn="tl">
                  <a:srgbClr val="000000">
                    <a:alpha val="43137"/>
                  </a:srgbClr>
                </a:outerShdw>
              </a:effectLst>
            </a:rPr>
            <a:t>1 Minutes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1A7F7DB8-6679-473C-814A-0046EFB02BBF}" type="sibTrans" cxnId="{314A0C81-7B75-408E-AB6C-C6913C031A14}">
      <dgm:prSet custT="1"/>
      <dgm:spPr/>
      <dgm:t>
        <a:bodyPr/>
        <a:lstStyle/>
        <a:p>
          <a:endParaRPr lang="en-US" sz="2600">
            <a:solidFill>
              <a:srgbClr val="FFFFFF"/>
            </a:solidFill>
            <a:effectLst>
              <a:outerShdw blurRad="38100" dist="38100" dir="2700000" algn="tl">
                <a:srgbClr val="000000">
                  <a:alpha val="43137"/>
                </a:srgbClr>
              </a:outerShdw>
            </a:effectLst>
          </a:endParaRPr>
        </a:p>
      </dgm:t>
    </dgm:pt>
    <dgm:pt modelId="{5DF5750D-6F1D-4026-AE1B-6A53A9A87FCD}" type="parTrans" cxnId="{314A0C81-7B75-408E-AB6C-C6913C031A14}">
      <dgm:prSet/>
      <dgm:spPr/>
      <dgm:t>
        <a:bodyPr/>
        <a:lstStyle/>
        <a:p>
          <a:endParaRPr lang="en-US" sz="2600">
            <a:solidFill>
              <a:srgbClr val="FFFFFF"/>
            </a:solidFill>
            <a:effectLst>
              <a:outerShdw blurRad="38100" dist="38100" dir="2700000" algn="tl">
                <a:srgbClr val="000000">
                  <a:alpha val="43137"/>
                </a:srgbClr>
              </a:outerShdw>
            </a:effectLst>
          </a:endParaRPr>
        </a:p>
      </dgm:t>
    </dgm:pt>
    <dgm:pt modelId="{18EA2924-ECA9-4F7E-97D7-0E783114760D}">
      <dgm:prSet custT="1"/>
      <dgm:spPr>
        <a:ln>
          <a:noFill/>
        </a:ln>
        <a:scene3d>
          <a:camera prst="orthographicFront"/>
          <a:lightRig rig="threePt" dir="t"/>
        </a:scene3d>
        <a:sp3d>
          <a:bevelT/>
        </a:sp3d>
      </dgm:spPr>
      <dgm:t>
        <a:bodyPr/>
        <a:lstStyle/>
        <a:p>
          <a:pPr algn="ctr" rtl="0"/>
          <a:r>
            <a:rPr kumimoji="1" lang="en-US" sz="2600" dirty="0">
              <a:effectLst>
                <a:outerShdw blurRad="38100" dist="38100" dir="2700000" algn="tl">
                  <a:srgbClr val="000000">
                    <a:alpha val="43137"/>
                  </a:srgbClr>
                </a:outerShdw>
              </a:effectLst>
            </a:rPr>
            <a:t>15 Minutes</a:t>
          </a:r>
          <a:endParaRPr lang="en-US" sz="260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4B7ED26-8281-429C-B112-3DD17A4D9E13}" type="sibTrans" cxnId="{C992CE24-94D2-49F9-8380-F76071D6EC2D}">
      <dgm:prSet/>
      <dgm:spPr/>
      <dgm:t>
        <a:bodyPr/>
        <a:lstStyle/>
        <a:p>
          <a:endParaRPr lang="en-US" sz="2600"/>
        </a:p>
      </dgm:t>
    </dgm:pt>
    <dgm:pt modelId="{02B8AAE3-C310-4040-990E-EA9D75D64B83}" type="parTrans" cxnId="{C992CE24-94D2-49F9-8380-F76071D6EC2D}">
      <dgm:prSet/>
      <dgm:spPr/>
      <dgm:t>
        <a:bodyPr/>
        <a:lstStyle/>
        <a:p>
          <a:endParaRPr lang="en-US" sz="2600"/>
        </a:p>
      </dgm:t>
    </dgm:pt>
    <dgm:pt modelId="{264BA2E0-D8C7-47E7-8120-CBD3B8859460}">
      <dgm:prSet custT="1"/>
      <dgm:spPr>
        <a:ln>
          <a:noFill/>
        </a:ln>
        <a:scene3d>
          <a:camera prst="orthographicFront"/>
          <a:lightRig rig="threePt" dir="t"/>
        </a:scene3d>
        <a:sp3d>
          <a:bevelT/>
        </a:sp3d>
      </dgm:spPr>
      <dgm:t>
        <a:bodyPr/>
        <a:lstStyle/>
        <a:p>
          <a:pPr algn="ctr" rtl="0"/>
          <a:r>
            <a:rPr kumimoji="1" lang="en-US" sz="2600" dirty="0">
              <a:effectLst>
                <a:outerShdw blurRad="38100" dist="38100" dir="2700000" algn="tl">
                  <a:srgbClr val="000000">
                    <a:alpha val="43137"/>
                  </a:srgbClr>
                </a:outerShdw>
              </a:effectLst>
            </a:rPr>
            <a:t>1 Minutes</a:t>
          </a:r>
          <a:endParaRPr lang="en-US" sz="260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B9E77C02-7306-4CF6-9751-A8B1D79DD85E}" type="sibTrans" cxnId="{3F52D34D-A649-444E-A08B-37FE055EB51E}">
      <dgm:prSet/>
      <dgm:spPr/>
      <dgm:t>
        <a:bodyPr/>
        <a:lstStyle/>
        <a:p>
          <a:endParaRPr lang="en-US" sz="2600"/>
        </a:p>
      </dgm:t>
    </dgm:pt>
    <dgm:pt modelId="{90AFDBEE-7380-4D0F-A94F-0760BA6097A2}" type="parTrans" cxnId="{3F52D34D-A649-444E-A08B-37FE055EB51E}">
      <dgm:prSet/>
      <dgm:spPr/>
      <dgm:t>
        <a:bodyPr/>
        <a:lstStyle/>
        <a:p>
          <a:endParaRPr lang="en-US" sz="2600"/>
        </a:p>
      </dgm:t>
    </dgm:pt>
    <dgm:pt modelId="{26CC35DA-59F3-4E43-A6A3-3B109702C676}">
      <dgm:prSet custT="1"/>
      <dgm:spPr>
        <a:solidFill>
          <a:srgbClr val="64A6E2"/>
        </a:solidFill>
        <a:ln>
          <a:noFill/>
        </a:ln>
        <a:scene3d>
          <a:camera prst="orthographicFront"/>
          <a:lightRig rig="threePt" dir="t"/>
        </a:scene3d>
        <a:sp3d>
          <a:bevelT/>
        </a:sp3d>
      </dgm:spPr>
      <dgm:t>
        <a:bodyPr/>
        <a:lstStyle/>
        <a:p>
          <a:pPr algn="ctr" rtl="0"/>
          <a:r>
            <a:rPr kumimoji="1" lang="en-US" sz="2600" dirty="0">
              <a:effectLst>
                <a:outerShdw blurRad="38100" dist="38100" dir="2700000" algn="tl">
                  <a:srgbClr val="000000">
                    <a:alpha val="43137"/>
                  </a:srgbClr>
                </a:outerShdw>
              </a:effectLst>
            </a:rPr>
            <a:t>1 Minutes</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F8052495-7179-4C80-9FB1-88C08449AB92}" type="sibTrans" cxnId="{DF7E9E78-FFC6-4E90-8C9F-9556F196C1B5}">
      <dgm:prSet/>
      <dgm:spPr/>
      <dgm:t>
        <a:bodyPr/>
        <a:lstStyle/>
        <a:p>
          <a:endParaRPr lang="en-US" sz="2600"/>
        </a:p>
      </dgm:t>
    </dgm:pt>
    <dgm:pt modelId="{924B1DF9-C3DC-45AD-836C-5DFAC5F13355}" type="parTrans" cxnId="{DF7E9E78-FFC6-4E90-8C9F-9556F196C1B5}">
      <dgm:prSet/>
      <dgm:spPr/>
      <dgm:t>
        <a:bodyPr/>
        <a:lstStyle/>
        <a:p>
          <a:endParaRPr lang="en-US" sz="2600"/>
        </a:p>
      </dgm:t>
    </dgm:pt>
    <dgm:pt modelId="{B92CB9BA-CCCA-4B20-967C-4C872318EFDD}">
      <dgm:prSet custT="1"/>
      <dgm:spPr>
        <a:solidFill>
          <a:srgbClr val="64A6E2"/>
        </a:solidFill>
        <a:ln>
          <a:noFill/>
        </a:ln>
        <a:scene3d>
          <a:camera prst="orthographicFront"/>
          <a:lightRig rig="threePt" dir="t"/>
        </a:scene3d>
        <a:sp3d>
          <a:bevelT/>
        </a:sp3d>
      </dgm:spPr>
      <dgm:t>
        <a:bodyPr/>
        <a:lstStyle/>
        <a:p>
          <a:pPr algn="ctr" rtl="0"/>
          <a:r>
            <a:rPr kumimoji="1" lang="en-US" sz="2600" dirty="0">
              <a:effectLst>
                <a:outerShdw blurRad="38100" dist="38100" dir="2700000" algn="tl">
                  <a:srgbClr val="000000">
                    <a:alpha val="43137"/>
                  </a:srgbClr>
                </a:outerShdw>
              </a:effectLst>
            </a:rPr>
            <a:t>2 Minutes</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3FE039DD-D37E-4C00-BD58-BCA8B75DF2B9}" type="sibTrans" cxnId="{BABA36BD-D5A5-4CB2-A668-009430E34C03}">
      <dgm:prSet/>
      <dgm:spPr/>
      <dgm:t>
        <a:bodyPr/>
        <a:lstStyle/>
        <a:p>
          <a:endParaRPr lang="en-US" sz="2600"/>
        </a:p>
      </dgm:t>
    </dgm:pt>
    <dgm:pt modelId="{1A0D6DB8-6FAC-47DA-9EF0-B091CC56D616}" type="parTrans" cxnId="{BABA36BD-D5A5-4CB2-A668-009430E34C03}">
      <dgm:prSet/>
      <dgm:spPr/>
      <dgm:t>
        <a:bodyPr/>
        <a:lstStyle/>
        <a:p>
          <a:endParaRPr lang="en-US" sz="2600"/>
        </a:p>
      </dgm:t>
    </dgm:pt>
    <dgm:pt modelId="{9267AF7E-9F16-427C-A840-A6FE759BA2DB}">
      <dgm:prSet custT="1"/>
      <dgm:spPr>
        <a:solidFill>
          <a:schemeClr val="accent1">
            <a:lumMod val="50000"/>
          </a:schemeClr>
        </a:solidFill>
        <a:ln>
          <a:noFill/>
        </a:ln>
        <a:scene3d>
          <a:camera prst="orthographicFront"/>
          <a:lightRig rig="threePt" dir="t"/>
        </a:scene3d>
        <a:sp3d>
          <a:bevelT/>
        </a:sp3d>
      </dgm:spPr>
      <dgm:t>
        <a:bodyPr/>
        <a:lstStyle/>
        <a:p>
          <a:pPr algn="ctr" rtl="0"/>
          <a:r>
            <a:rPr kumimoji="1" lang="en-US" sz="2600" dirty="0">
              <a:effectLst>
                <a:outerShdw blurRad="38100" dist="38100" dir="2700000" algn="tl">
                  <a:srgbClr val="000000">
                    <a:alpha val="43137"/>
                  </a:srgbClr>
                </a:outerShdw>
              </a:effectLst>
            </a:rPr>
            <a:t>Time</a:t>
          </a:r>
          <a:endParaRPr lang="en-US" sz="2600" dirty="0">
            <a:effectLst>
              <a:outerShdw blurRad="38100" dist="38100" dir="2700000" algn="tl">
                <a:srgbClr val="000000">
                  <a:alpha val="43137"/>
                </a:srgbClr>
              </a:outerShdw>
            </a:effectLst>
          </a:endParaRPr>
        </a:p>
      </dgm:t>
    </dgm:pt>
    <dgm:pt modelId="{372EB2D1-A06A-492E-8FEE-9C7A43E46E3E}" type="sibTrans" cxnId="{F2F93217-B7B1-4E1E-9B9D-E65AC0B34784}">
      <dgm:prSet custT="1"/>
      <dgm:spPr/>
      <dgm:t>
        <a:bodyPr/>
        <a:lstStyle/>
        <a:p>
          <a:endParaRPr lang="en-US" sz="2600">
            <a:solidFill>
              <a:srgbClr val="FFFFFF"/>
            </a:solidFill>
            <a:effectLst>
              <a:outerShdw blurRad="38100" dist="38100" dir="2700000" algn="tl">
                <a:srgbClr val="000000">
                  <a:alpha val="43137"/>
                </a:srgbClr>
              </a:outerShdw>
            </a:effectLst>
          </a:endParaRPr>
        </a:p>
      </dgm:t>
    </dgm:pt>
    <dgm:pt modelId="{256DFF69-E953-468B-9A0B-B3F2142AFC38}" type="parTrans" cxnId="{F2F93217-B7B1-4E1E-9B9D-E65AC0B34784}">
      <dgm:prSet/>
      <dgm:spPr/>
      <dgm:t>
        <a:bodyPr/>
        <a:lstStyle/>
        <a:p>
          <a:endParaRPr lang="en-US" sz="2600">
            <a:solidFill>
              <a:srgbClr val="FFFFFF"/>
            </a:solidFill>
            <a:effectLst>
              <a:outerShdw blurRad="38100" dist="38100" dir="2700000" algn="tl">
                <a:srgbClr val="000000">
                  <a:alpha val="43137"/>
                </a:srgbClr>
              </a:outerShdw>
            </a:effectLst>
          </a:endParaRPr>
        </a:p>
      </dgm:t>
    </dgm:pt>
    <dgm:pt modelId="{ED90C202-6108-4475-94FF-6468B0C3685E}">
      <dgm:prSet custT="1"/>
      <dgm:spPr>
        <a:ln>
          <a:noFill/>
        </a:ln>
        <a:scene3d>
          <a:camera prst="orthographicFront"/>
          <a:lightRig rig="threePt" dir="t"/>
        </a:scene3d>
        <a:sp3d>
          <a:bevelT/>
        </a:sp3d>
      </dgm:spPr>
      <dgm:t>
        <a:bodyPr/>
        <a:lstStyle/>
        <a:p>
          <a:pPr rtl="0"/>
          <a:r>
            <a:rPr kumimoji="1" lang="en-US" sz="2600" dirty="0">
              <a:effectLst>
                <a:outerShdw blurRad="38100" dist="38100" dir="2700000" algn="tl">
                  <a:srgbClr val="000000">
                    <a:alpha val="43137"/>
                  </a:srgbClr>
                </a:outerShdw>
              </a:effectLst>
            </a:rPr>
            <a:t>5 Minutes</a:t>
          </a:r>
          <a:endParaRPr lang="en-US" sz="260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0ACEC169-8DD2-4E59-972B-0D0567EA4FDD}" type="sibTrans" cxnId="{1FB8050C-68A5-4772-B257-01AA4E343584}">
      <dgm:prSet custT="1"/>
      <dgm:spPr/>
      <dgm:t>
        <a:bodyPr/>
        <a:lstStyle/>
        <a:p>
          <a:endParaRPr lang="en-US" sz="2600">
            <a:solidFill>
              <a:srgbClr val="FFFFFF"/>
            </a:solidFill>
            <a:effectLst>
              <a:outerShdw blurRad="38100" dist="38100" dir="2700000" algn="tl">
                <a:srgbClr val="000000">
                  <a:alpha val="43137"/>
                </a:srgbClr>
              </a:outerShdw>
            </a:effectLst>
          </a:endParaRPr>
        </a:p>
      </dgm:t>
    </dgm:pt>
    <dgm:pt modelId="{4252E8CF-5543-4498-849B-6EF1F40BED32}" type="parTrans" cxnId="{1FB8050C-68A5-4772-B257-01AA4E343584}">
      <dgm:prSet/>
      <dgm:spPr/>
      <dgm:t>
        <a:bodyPr/>
        <a:lstStyle/>
        <a:p>
          <a:endParaRPr lang="en-US" sz="2600">
            <a:solidFill>
              <a:srgbClr val="FFFFFF"/>
            </a:solidFill>
            <a:effectLst>
              <a:outerShdw blurRad="38100" dist="38100" dir="2700000" algn="tl">
                <a:srgbClr val="000000">
                  <a:alpha val="43137"/>
                </a:srgbClr>
              </a:outerShdw>
            </a:effectLst>
          </a:endParaRPr>
        </a:p>
      </dgm:t>
    </dgm:pt>
    <dgm:pt modelId="{962A9666-95F7-4993-9981-933D919C939F}">
      <dgm:prSet custT="1"/>
      <dgm:spPr>
        <a:ln>
          <a:noFill/>
        </a:ln>
        <a:scene3d>
          <a:camera prst="orthographicFront"/>
          <a:lightRig rig="threePt" dir="t"/>
        </a:scene3d>
        <a:sp3d>
          <a:bevelT/>
        </a:sp3d>
      </dgm:spPr>
      <dgm:t>
        <a:bodyPr/>
        <a:lstStyle/>
        <a:p>
          <a:pPr rtl="0"/>
          <a:r>
            <a:rPr kumimoji="1" lang="en-US" sz="2600" dirty="0">
              <a:effectLst>
                <a:outerShdw blurRad="38100" dist="38100" dir="2700000" algn="tl">
                  <a:srgbClr val="000000">
                    <a:alpha val="43137"/>
                  </a:srgbClr>
                </a:outerShdw>
              </a:effectLst>
            </a:rPr>
            <a:t>5 Minutes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9B9BFFB-A851-415F-A85D-3A0F02831280}" type="sibTrans" cxnId="{305D089D-33DF-4F7B-A277-F4FAEA699FBE}">
      <dgm:prSet/>
      <dgm:spPr/>
      <dgm:t>
        <a:bodyPr/>
        <a:lstStyle/>
        <a:p>
          <a:endParaRPr lang="en-US" sz="2600"/>
        </a:p>
      </dgm:t>
    </dgm:pt>
    <dgm:pt modelId="{4D9E39AC-7BA1-4FFF-977A-43A5011C7AA9}" type="parTrans" cxnId="{305D089D-33DF-4F7B-A277-F4FAEA699FBE}">
      <dgm:prSet/>
      <dgm:spPr/>
      <dgm:t>
        <a:bodyPr/>
        <a:lstStyle/>
        <a:p>
          <a:endParaRPr lang="en-US" sz="2600"/>
        </a:p>
      </dgm:t>
    </dgm:pt>
    <dgm:pt modelId="{0DB34773-CE62-4AED-83D5-99336158C7E6}">
      <dgm:prSet custT="1"/>
      <dgm:spPr>
        <a:ln>
          <a:noFill/>
        </a:ln>
        <a:scene3d>
          <a:camera prst="orthographicFront"/>
          <a:lightRig rig="threePt" dir="t"/>
        </a:scene3d>
        <a:sp3d>
          <a:bevelT/>
        </a:sp3d>
      </dgm:spPr>
      <dgm:t>
        <a:bodyPr/>
        <a:lstStyle/>
        <a:p>
          <a:pPr algn="ctr" rtl="0"/>
          <a:r>
            <a:rPr kumimoji="1" lang="en-US" sz="2600" dirty="0">
              <a:effectLst>
                <a:outerShdw blurRad="38100" dist="38100" dir="2700000" algn="tl">
                  <a:srgbClr val="000000">
                    <a:alpha val="43137"/>
                  </a:srgbClr>
                </a:outerShdw>
              </a:effectLst>
            </a:rPr>
            <a:t>5 Minutes</a:t>
          </a:r>
          <a:endParaRPr lang="en-US" sz="260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F7AEEF3F-E47B-4D37-9165-D847E1A2CEC4}" type="parTrans" cxnId="{BCA2415B-CEF4-4375-BCAD-33BBC1C1815C}">
      <dgm:prSet/>
      <dgm:spPr/>
      <dgm:t>
        <a:bodyPr/>
        <a:lstStyle/>
        <a:p>
          <a:endParaRPr lang="en-US"/>
        </a:p>
      </dgm:t>
    </dgm:pt>
    <dgm:pt modelId="{B19376E3-E5A0-48E6-B926-916C50D19DE1}" type="sibTrans" cxnId="{BCA2415B-CEF4-4375-BCAD-33BBC1C1815C}">
      <dgm:prSet/>
      <dgm:spPr/>
      <dgm:t>
        <a:bodyPr/>
        <a:lstStyle/>
        <a:p>
          <a:endParaRPr lang="en-US"/>
        </a:p>
      </dgm:t>
    </dgm:pt>
    <dgm:pt modelId="{D4817A21-4E6A-4A3D-8E51-CEFCF1D1928E}" type="pres">
      <dgm:prSet presAssocID="{241D5CB1-7DD4-4EE2-A4E8-1804A060F57D}" presName="Name0" presStyleCnt="0">
        <dgm:presLayoutVars>
          <dgm:dir/>
          <dgm:animLvl val="lvl"/>
          <dgm:resizeHandles val="exact"/>
        </dgm:presLayoutVars>
      </dgm:prSet>
      <dgm:spPr/>
    </dgm:pt>
    <dgm:pt modelId="{774095AC-DB4D-40D4-8579-3AFEEFBE9368}" type="pres">
      <dgm:prSet presAssocID="{F8DAA0ED-D7C7-411D-B4AD-14E0358C65CD}" presName="boxAndChildren" presStyleCnt="0"/>
      <dgm:spPr>
        <a:scene3d>
          <a:camera prst="orthographicFront"/>
          <a:lightRig rig="threePt" dir="t"/>
        </a:scene3d>
        <a:sp3d>
          <a:bevelT/>
        </a:sp3d>
      </dgm:spPr>
    </dgm:pt>
    <dgm:pt modelId="{62475B3B-8959-4529-95C8-FF43C626F1B2}" type="pres">
      <dgm:prSet presAssocID="{F8DAA0ED-D7C7-411D-B4AD-14E0358C65CD}" presName="parentTextBox" presStyleLbl="node1" presStyleIdx="0" presStyleCnt="11" custScaleY="2000000"/>
      <dgm:spPr/>
    </dgm:pt>
    <dgm:pt modelId="{36CFBCBC-C35B-4B3F-B49D-D9E0B3C1F609}" type="pres">
      <dgm:prSet presAssocID="{0ACEC169-8DD2-4E59-972B-0D0567EA4FDD}" presName="sp" presStyleCnt="0"/>
      <dgm:spPr>
        <a:scene3d>
          <a:camera prst="orthographicFront"/>
          <a:lightRig rig="threePt" dir="t"/>
        </a:scene3d>
        <a:sp3d>
          <a:bevelT/>
        </a:sp3d>
      </dgm:spPr>
    </dgm:pt>
    <dgm:pt modelId="{09E0E481-0589-4893-A9D1-3E8DE4CEB130}" type="pres">
      <dgm:prSet presAssocID="{ED90C202-6108-4475-94FF-6468B0C3685E}" presName="arrowAndChildren" presStyleCnt="0"/>
      <dgm:spPr>
        <a:scene3d>
          <a:camera prst="orthographicFront"/>
          <a:lightRig rig="threePt" dir="t"/>
        </a:scene3d>
        <a:sp3d>
          <a:bevelT/>
        </a:sp3d>
      </dgm:spPr>
    </dgm:pt>
    <dgm:pt modelId="{EE8AFE98-C3AF-469C-977F-BB2B062F211A}" type="pres">
      <dgm:prSet presAssocID="{ED90C202-6108-4475-94FF-6468B0C3685E}" presName="parentTextArrow" presStyleLbl="node1" presStyleIdx="1" presStyleCnt="11" custScaleY="2000000"/>
      <dgm:spPr/>
    </dgm:pt>
    <dgm:pt modelId="{F4F5E767-5911-4D3B-AA69-30C44F224935}" type="pres">
      <dgm:prSet presAssocID="{9879C27B-2FDF-449E-A777-3CB024A6643E}" presName="sp" presStyleCnt="0"/>
      <dgm:spPr/>
    </dgm:pt>
    <dgm:pt modelId="{E11E1D13-8FC6-42B6-935D-EBFB46E10A5C}" type="pres">
      <dgm:prSet presAssocID="{2328112A-7D08-4C29-BC73-3C0DEB58195F}" presName="arrowAndChildren" presStyleCnt="0"/>
      <dgm:spPr/>
    </dgm:pt>
    <dgm:pt modelId="{B2622500-6C0B-4260-84BE-10D746C5B0F5}" type="pres">
      <dgm:prSet presAssocID="{2328112A-7D08-4C29-BC73-3C0DEB58195F}" presName="parentTextArrow" presStyleLbl="node1" presStyleIdx="2" presStyleCnt="11" custScaleY="2000000" custLinFactNeighborY="-20481"/>
      <dgm:spPr/>
    </dgm:pt>
    <dgm:pt modelId="{8E6E1D64-AA8B-4D60-84A3-ADEED8EA27B6}" type="pres">
      <dgm:prSet presAssocID="{B9B9BFFB-A851-415F-A85D-3A0F02831280}" presName="sp" presStyleCnt="0"/>
      <dgm:spPr/>
    </dgm:pt>
    <dgm:pt modelId="{8BC9FB09-724B-4B50-AD98-3474DE7DBF52}" type="pres">
      <dgm:prSet presAssocID="{962A9666-95F7-4993-9981-933D919C939F}" presName="arrowAndChildren" presStyleCnt="0"/>
      <dgm:spPr/>
    </dgm:pt>
    <dgm:pt modelId="{EDAA1566-349A-4D36-8D5C-4777ADBDE1DD}" type="pres">
      <dgm:prSet presAssocID="{962A9666-95F7-4993-9981-933D919C939F}" presName="parentTextArrow" presStyleLbl="node1" presStyleIdx="3" presStyleCnt="11" custScaleY="2000000"/>
      <dgm:spPr/>
    </dgm:pt>
    <dgm:pt modelId="{3F6B5D8B-C2EA-482C-88EF-C5FA3DD1C66C}" type="pres">
      <dgm:prSet presAssocID="{1A7F7DB8-6679-473C-814A-0046EFB02BBF}" presName="sp" presStyleCnt="0"/>
      <dgm:spPr>
        <a:scene3d>
          <a:camera prst="orthographicFront"/>
          <a:lightRig rig="threePt" dir="t"/>
        </a:scene3d>
        <a:sp3d>
          <a:bevelT/>
        </a:sp3d>
      </dgm:spPr>
    </dgm:pt>
    <dgm:pt modelId="{CBF0FCDF-C01A-4564-B934-ED5FB3CFE1E4}" type="pres">
      <dgm:prSet presAssocID="{331CF593-46C0-4A1B-9160-251135150C87}" presName="arrowAndChildren" presStyleCnt="0"/>
      <dgm:spPr>
        <a:scene3d>
          <a:camera prst="orthographicFront"/>
          <a:lightRig rig="threePt" dir="t"/>
        </a:scene3d>
        <a:sp3d>
          <a:bevelT/>
        </a:sp3d>
      </dgm:spPr>
    </dgm:pt>
    <dgm:pt modelId="{F404479F-7C5E-4EA2-B8D7-195B01EF5E27}" type="pres">
      <dgm:prSet presAssocID="{331CF593-46C0-4A1B-9160-251135150C87}" presName="parentTextArrow" presStyleLbl="node1" presStyleIdx="4" presStyleCnt="11" custScaleY="2000000"/>
      <dgm:spPr/>
    </dgm:pt>
    <dgm:pt modelId="{DC98ACC5-4A50-4FE6-AD2D-FDCF17EE7506}" type="pres">
      <dgm:prSet presAssocID="{B19376E3-E5A0-48E6-B926-916C50D19DE1}" presName="sp" presStyleCnt="0"/>
      <dgm:spPr/>
    </dgm:pt>
    <dgm:pt modelId="{9283EFD7-5557-4603-88EE-314E20F6B923}" type="pres">
      <dgm:prSet presAssocID="{0DB34773-CE62-4AED-83D5-99336158C7E6}" presName="arrowAndChildren" presStyleCnt="0"/>
      <dgm:spPr/>
    </dgm:pt>
    <dgm:pt modelId="{ED3A0362-32B1-43FD-A9D9-957C0AF3A3A9}" type="pres">
      <dgm:prSet presAssocID="{0DB34773-CE62-4AED-83D5-99336158C7E6}" presName="parentTextArrow" presStyleLbl="node1" presStyleIdx="5" presStyleCnt="11" custScaleY="2000000"/>
      <dgm:spPr/>
    </dgm:pt>
    <dgm:pt modelId="{97C4C80A-689D-4E13-86DF-7F07EA1DB11E}" type="pres">
      <dgm:prSet presAssocID="{84B7ED26-8281-429C-B112-3DD17A4D9E13}" presName="sp" presStyleCnt="0"/>
      <dgm:spPr>
        <a:scene3d>
          <a:camera prst="orthographicFront"/>
          <a:lightRig rig="threePt" dir="t"/>
        </a:scene3d>
        <a:sp3d>
          <a:bevelT/>
        </a:sp3d>
      </dgm:spPr>
    </dgm:pt>
    <dgm:pt modelId="{E3E9FD79-CD73-40A7-B9FC-26C4E4F9AE49}" type="pres">
      <dgm:prSet presAssocID="{18EA2924-ECA9-4F7E-97D7-0E783114760D}" presName="arrowAndChildren" presStyleCnt="0"/>
      <dgm:spPr>
        <a:scene3d>
          <a:camera prst="orthographicFront"/>
          <a:lightRig rig="threePt" dir="t"/>
        </a:scene3d>
        <a:sp3d>
          <a:bevelT/>
        </a:sp3d>
      </dgm:spPr>
    </dgm:pt>
    <dgm:pt modelId="{33D9817A-8E50-4766-9D49-F5378A6FA8D3}" type="pres">
      <dgm:prSet presAssocID="{18EA2924-ECA9-4F7E-97D7-0E783114760D}" presName="parentTextArrow" presStyleLbl="node1" presStyleIdx="6" presStyleCnt="11" custScaleY="2000000"/>
      <dgm:spPr/>
    </dgm:pt>
    <dgm:pt modelId="{7AC44898-6BE5-41E4-90C2-623C4DED9CCC}" type="pres">
      <dgm:prSet presAssocID="{B9E77C02-7306-4CF6-9751-A8B1D79DD85E}" presName="sp" presStyleCnt="0"/>
      <dgm:spPr/>
    </dgm:pt>
    <dgm:pt modelId="{E9DD77B5-81A0-47BA-98CD-092EE3346A4C}" type="pres">
      <dgm:prSet presAssocID="{264BA2E0-D8C7-47E7-8120-CBD3B8859460}" presName="arrowAndChildren" presStyleCnt="0"/>
      <dgm:spPr/>
    </dgm:pt>
    <dgm:pt modelId="{CA9FB536-35B3-4129-A8D0-DB5514438861}" type="pres">
      <dgm:prSet presAssocID="{264BA2E0-D8C7-47E7-8120-CBD3B8859460}" presName="parentTextArrow" presStyleLbl="node1" presStyleIdx="7" presStyleCnt="11" custScaleY="2000000"/>
      <dgm:spPr/>
    </dgm:pt>
    <dgm:pt modelId="{A497BDF3-F49B-42C7-B6B7-24733AFD3E14}" type="pres">
      <dgm:prSet presAssocID="{F8052495-7179-4C80-9FB1-88C08449AB92}" presName="sp" presStyleCnt="0"/>
      <dgm:spPr/>
    </dgm:pt>
    <dgm:pt modelId="{426F7104-C1F9-49B2-869D-DE950198AAA9}" type="pres">
      <dgm:prSet presAssocID="{26CC35DA-59F3-4E43-A6A3-3B109702C676}" presName="arrowAndChildren" presStyleCnt="0"/>
      <dgm:spPr/>
    </dgm:pt>
    <dgm:pt modelId="{C0BBF8A1-147E-4E47-8483-2812CA9FCBDE}" type="pres">
      <dgm:prSet presAssocID="{26CC35DA-59F3-4E43-A6A3-3B109702C676}" presName="parentTextArrow" presStyleLbl="node1" presStyleIdx="8" presStyleCnt="11" custScaleY="2000000"/>
      <dgm:spPr/>
    </dgm:pt>
    <dgm:pt modelId="{D5D8208A-464A-4A3E-A5F3-C5195FBB9CE7}" type="pres">
      <dgm:prSet presAssocID="{3FE039DD-D37E-4C00-BD58-BCA8B75DF2B9}" presName="sp" presStyleCnt="0"/>
      <dgm:spPr/>
    </dgm:pt>
    <dgm:pt modelId="{15F12A24-F36C-4DA6-934D-403256515E01}" type="pres">
      <dgm:prSet presAssocID="{B92CB9BA-CCCA-4B20-967C-4C872318EFDD}" presName="arrowAndChildren" presStyleCnt="0"/>
      <dgm:spPr/>
    </dgm:pt>
    <dgm:pt modelId="{69FF1623-D8FB-44A3-A1DC-ADCCB2E3FC9C}" type="pres">
      <dgm:prSet presAssocID="{B92CB9BA-CCCA-4B20-967C-4C872318EFDD}" presName="parentTextArrow" presStyleLbl="node1" presStyleIdx="9" presStyleCnt="11" custScaleY="2000000"/>
      <dgm:spPr/>
    </dgm:pt>
    <dgm:pt modelId="{7C97EF17-ABD1-4C6A-B83C-9F44AE7B5694}" type="pres">
      <dgm:prSet presAssocID="{372EB2D1-A06A-492E-8FEE-9C7A43E46E3E}" presName="sp" presStyleCnt="0"/>
      <dgm:spPr>
        <a:scene3d>
          <a:camera prst="orthographicFront"/>
          <a:lightRig rig="threePt" dir="t"/>
        </a:scene3d>
        <a:sp3d>
          <a:bevelT/>
        </a:sp3d>
      </dgm:spPr>
    </dgm:pt>
    <dgm:pt modelId="{E663F5C1-0B41-41D5-B26D-A70E296A8271}" type="pres">
      <dgm:prSet presAssocID="{9267AF7E-9F16-427C-A840-A6FE759BA2DB}" presName="arrowAndChildren" presStyleCnt="0"/>
      <dgm:spPr>
        <a:scene3d>
          <a:camera prst="orthographicFront"/>
          <a:lightRig rig="threePt" dir="t"/>
        </a:scene3d>
        <a:sp3d>
          <a:bevelT/>
        </a:sp3d>
      </dgm:spPr>
    </dgm:pt>
    <dgm:pt modelId="{C767DF0B-3945-461A-8C99-EF7FA4BCFBD8}" type="pres">
      <dgm:prSet presAssocID="{9267AF7E-9F16-427C-A840-A6FE759BA2DB}" presName="parentTextArrow" presStyleLbl="node1" presStyleIdx="10" presStyleCnt="11" custScaleY="2000000"/>
      <dgm:spPr/>
    </dgm:pt>
  </dgm:ptLst>
  <dgm:cxnLst>
    <dgm:cxn modelId="{D651020C-837F-480A-8914-494E71292E1F}" type="presOf" srcId="{0DB34773-CE62-4AED-83D5-99336158C7E6}" destId="{ED3A0362-32B1-43FD-A9D9-957C0AF3A3A9}" srcOrd="0" destOrd="0" presId="urn:microsoft.com/office/officeart/2005/8/layout/process4"/>
    <dgm:cxn modelId="{1FB8050C-68A5-4772-B257-01AA4E343584}" srcId="{241D5CB1-7DD4-4EE2-A4E8-1804A060F57D}" destId="{ED90C202-6108-4475-94FF-6468B0C3685E}" srcOrd="9" destOrd="0" parTransId="{4252E8CF-5543-4498-849B-6EF1F40BED32}" sibTransId="{0ACEC169-8DD2-4E59-972B-0D0567EA4FDD}"/>
    <dgm:cxn modelId="{D4D37D12-4363-4390-A83B-F4E05BC0E132}" type="presOf" srcId="{18EA2924-ECA9-4F7E-97D7-0E783114760D}" destId="{33D9817A-8E50-4766-9D49-F5378A6FA8D3}" srcOrd="0" destOrd="0" presId="urn:microsoft.com/office/officeart/2005/8/layout/process4"/>
    <dgm:cxn modelId="{F2F93217-B7B1-4E1E-9B9D-E65AC0B34784}" srcId="{241D5CB1-7DD4-4EE2-A4E8-1804A060F57D}" destId="{9267AF7E-9F16-427C-A840-A6FE759BA2DB}" srcOrd="0" destOrd="0" parTransId="{256DFF69-E953-468B-9A0B-B3F2142AFC38}" sibTransId="{372EB2D1-A06A-492E-8FEE-9C7A43E46E3E}"/>
    <dgm:cxn modelId="{98ED4C1E-C7DA-4169-97C8-92FBC2503836}" type="presOf" srcId="{ED90C202-6108-4475-94FF-6468B0C3685E}" destId="{EE8AFE98-C3AF-469C-977F-BB2B062F211A}" srcOrd="0" destOrd="0" presId="urn:microsoft.com/office/officeart/2005/8/layout/process4"/>
    <dgm:cxn modelId="{C992CE24-94D2-49F9-8380-F76071D6EC2D}" srcId="{241D5CB1-7DD4-4EE2-A4E8-1804A060F57D}" destId="{18EA2924-ECA9-4F7E-97D7-0E783114760D}" srcOrd="4" destOrd="0" parTransId="{02B8AAE3-C310-4040-990E-EA9D75D64B83}" sibTransId="{84B7ED26-8281-429C-B112-3DD17A4D9E13}"/>
    <dgm:cxn modelId="{51653C2E-A814-4AB5-BDBD-1CB08087B740}" srcId="{241D5CB1-7DD4-4EE2-A4E8-1804A060F57D}" destId="{F8DAA0ED-D7C7-411D-B4AD-14E0358C65CD}" srcOrd="10" destOrd="0" parTransId="{871ADDFB-8872-4621-B5C0-8DBBAFBE7596}" sibTransId="{C60E06F7-3ED9-4CA9-82B7-B4D16C132C4F}"/>
    <dgm:cxn modelId="{E8C65130-9B34-46A1-9BC5-07A4DEA8867B}" srcId="{241D5CB1-7DD4-4EE2-A4E8-1804A060F57D}" destId="{2328112A-7D08-4C29-BC73-3C0DEB58195F}" srcOrd="8" destOrd="0" parTransId="{D19A78FC-F38F-4ACA-9ECD-27EBEC89BBD5}" sibTransId="{9879C27B-2FDF-449E-A777-3CB024A6643E}"/>
    <dgm:cxn modelId="{75D3B53A-4196-4894-883A-E4D423C1BE3E}" type="presOf" srcId="{B92CB9BA-CCCA-4B20-967C-4C872318EFDD}" destId="{69FF1623-D8FB-44A3-A1DC-ADCCB2E3FC9C}" srcOrd="0" destOrd="0" presId="urn:microsoft.com/office/officeart/2005/8/layout/process4"/>
    <dgm:cxn modelId="{BCA2415B-CEF4-4375-BCAD-33BBC1C1815C}" srcId="{241D5CB1-7DD4-4EE2-A4E8-1804A060F57D}" destId="{0DB34773-CE62-4AED-83D5-99336158C7E6}" srcOrd="5" destOrd="0" parTransId="{F7AEEF3F-E47B-4D37-9165-D847E1A2CEC4}" sibTransId="{B19376E3-E5A0-48E6-B926-916C50D19DE1}"/>
    <dgm:cxn modelId="{F9759B5E-B9B5-4DE3-9810-BDF54B0E3901}" type="presOf" srcId="{962A9666-95F7-4993-9981-933D919C939F}" destId="{EDAA1566-349A-4D36-8D5C-4777ADBDE1DD}" srcOrd="0" destOrd="0" presId="urn:microsoft.com/office/officeart/2005/8/layout/process4"/>
    <dgm:cxn modelId="{3F52D34D-A649-444E-A08B-37FE055EB51E}" srcId="{241D5CB1-7DD4-4EE2-A4E8-1804A060F57D}" destId="{264BA2E0-D8C7-47E7-8120-CBD3B8859460}" srcOrd="3" destOrd="0" parTransId="{90AFDBEE-7380-4D0F-A94F-0760BA6097A2}" sibTransId="{B9E77C02-7306-4CF6-9751-A8B1D79DD85E}"/>
    <dgm:cxn modelId="{A9F9AF6F-666F-4BDE-A38C-3C52E84799A3}" type="presOf" srcId="{331CF593-46C0-4A1B-9160-251135150C87}" destId="{F404479F-7C5E-4EA2-B8D7-195B01EF5E27}" srcOrd="0" destOrd="0" presId="urn:microsoft.com/office/officeart/2005/8/layout/process4"/>
    <dgm:cxn modelId="{F24D8973-5D7C-4227-B858-0D1BD1A5199D}" type="presOf" srcId="{2328112A-7D08-4C29-BC73-3C0DEB58195F}" destId="{B2622500-6C0B-4260-84BE-10D746C5B0F5}" srcOrd="0" destOrd="0" presId="urn:microsoft.com/office/officeart/2005/8/layout/process4"/>
    <dgm:cxn modelId="{D7213E78-5063-496A-A152-A5B3F346E167}" type="presOf" srcId="{264BA2E0-D8C7-47E7-8120-CBD3B8859460}" destId="{CA9FB536-35B3-4129-A8D0-DB5514438861}" srcOrd="0" destOrd="0" presId="urn:microsoft.com/office/officeart/2005/8/layout/process4"/>
    <dgm:cxn modelId="{DF7E9E78-FFC6-4E90-8C9F-9556F196C1B5}" srcId="{241D5CB1-7DD4-4EE2-A4E8-1804A060F57D}" destId="{26CC35DA-59F3-4E43-A6A3-3B109702C676}" srcOrd="2" destOrd="0" parTransId="{924B1DF9-C3DC-45AD-836C-5DFAC5F13355}" sibTransId="{F8052495-7179-4C80-9FB1-88C08449AB92}"/>
    <dgm:cxn modelId="{314A0C81-7B75-408E-AB6C-C6913C031A14}" srcId="{241D5CB1-7DD4-4EE2-A4E8-1804A060F57D}" destId="{331CF593-46C0-4A1B-9160-251135150C87}" srcOrd="6" destOrd="0" parTransId="{5DF5750D-6F1D-4026-AE1B-6A53A9A87FCD}" sibTransId="{1A7F7DB8-6679-473C-814A-0046EFB02BBF}"/>
    <dgm:cxn modelId="{63E78384-61F3-4C4A-AA44-9F98FF88FF4F}" type="presOf" srcId="{9267AF7E-9F16-427C-A840-A6FE759BA2DB}" destId="{C767DF0B-3945-461A-8C99-EF7FA4BCFBD8}" srcOrd="0" destOrd="0" presId="urn:microsoft.com/office/officeart/2005/8/layout/process4"/>
    <dgm:cxn modelId="{521C458C-D593-419D-AF64-1E8C0A0FB722}" type="presOf" srcId="{F8DAA0ED-D7C7-411D-B4AD-14E0358C65CD}" destId="{62475B3B-8959-4529-95C8-FF43C626F1B2}" srcOrd="0" destOrd="0" presId="urn:microsoft.com/office/officeart/2005/8/layout/process4"/>
    <dgm:cxn modelId="{305D089D-33DF-4F7B-A277-F4FAEA699FBE}" srcId="{241D5CB1-7DD4-4EE2-A4E8-1804A060F57D}" destId="{962A9666-95F7-4993-9981-933D919C939F}" srcOrd="7" destOrd="0" parTransId="{4D9E39AC-7BA1-4FFF-977A-43A5011C7AA9}" sibTransId="{B9B9BFFB-A851-415F-A85D-3A0F02831280}"/>
    <dgm:cxn modelId="{981971AC-DB4B-4A4B-8704-D58C3CB8DA5C}" type="presOf" srcId="{26CC35DA-59F3-4E43-A6A3-3B109702C676}" destId="{C0BBF8A1-147E-4E47-8483-2812CA9FCBDE}" srcOrd="0" destOrd="0" presId="urn:microsoft.com/office/officeart/2005/8/layout/process4"/>
    <dgm:cxn modelId="{906FF8B9-9709-4908-A1D9-47C1D63CB673}" type="presOf" srcId="{241D5CB1-7DD4-4EE2-A4E8-1804A060F57D}" destId="{D4817A21-4E6A-4A3D-8E51-CEFCF1D1928E}" srcOrd="0" destOrd="0" presId="urn:microsoft.com/office/officeart/2005/8/layout/process4"/>
    <dgm:cxn modelId="{BABA36BD-D5A5-4CB2-A668-009430E34C03}" srcId="{241D5CB1-7DD4-4EE2-A4E8-1804A060F57D}" destId="{B92CB9BA-CCCA-4B20-967C-4C872318EFDD}" srcOrd="1" destOrd="0" parTransId="{1A0D6DB8-6FAC-47DA-9EF0-B091CC56D616}" sibTransId="{3FE039DD-D37E-4C00-BD58-BCA8B75DF2B9}"/>
    <dgm:cxn modelId="{2B12D9E4-F0F7-4ED1-B5E7-5D9410F35B7F}" type="presParOf" srcId="{D4817A21-4E6A-4A3D-8E51-CEFCF1D1928E}" destId="{774095AC-DB4D-40D4-8579-3AFEEFBE9368}" srcOrd="0" destOrd="0" presId="urn:microsoft.com/office/officeart/2005/8/layout/process4"/>
    <dgm:cxn modelId="{663C2401-3549-4573-B6BD-3303430D3ACD}" type="presParOf" srcId="{774095AC-DB4D-40D4-8579-3AFEEFBE9368}" destId="{62475B3B-8959-4529-95C8-FF43C626F1B2}" srcOrd="0" destOrd="0" presId="urn:microsoft.com/office/officeart/2005/8/layout/process4"/>
    <dgm:cxn modelId="{7E08E59C-6552-45FE-8725-D183AAC33D61}" type="presParOf" srcId="{D4817A21-4E6A-4A3D-8E51-CEFCF1D1928E}" destId="{36CFBCBC-C35B-4B3F-B49D-D9E0B3C1F609}" srcOrd="1" destOrd="0" presId="urn:microsoft.com/office/officeart/2005/8/layout/process4"/>
    <dgm:cxn modelId="{85C89A37-D5A9-449E-9D07-E507E2889D5F}" type="presParOf" srcId="{D4817A21-4E6A-4A3D-8E51-CEFCF1D1928E}" destId="{09E0E481-0589-4893-A9D1-3E8DE4CEB130}" srcOrd="2" destOrd="0" presId="urn:microsoft.com/office/officeart/2005/8/layout/process4"/>
    <dgm:cxn modelId="{E7AF35B3-A0DD-47E7-8F26-EFD17231AC6D}" type="presParOf" srcId="{09E0E481-0589-4893-A9D1-3E8DE4CEB130}" destId="{EE8AFE98-C3AF-469C-977F-BB2B062F211A}" srcOrd="0" destOrd="0" presId="urn:microsoft.com/office/officeart/2005/8/layout/process4"/>
    <dgm:cxn modelId="{ADAAFEBF-1575-4E44-86C5-362262B1FCCF}" type="presParOf" srcId="{D4817A21-4E6A-4A3D-8E51-CEFCF1D1928E}" destId="{F4F5E767-5911-4D3B-AA69-30C44F224935}" srcOrd="3" destOrd="0" presId="urn:microsoft.com/office/officeart/2005/8/layout/process4"/>
    <dgm:cxn modelId="{7B8FBD50-0C90-4420-AC02-C6BDABD2017B}" type="presParOf" srcId="{D4817A21-4E6A-4A3D-8E51-CEFCF1D1928E}" destId="{E11E1D13-8FC6-42B6-935D-EBFB46E10A5C}" srcOrd="4" destOrd="0" presId="urn:microsoft.com/office/officeart/2005/8/layout/process4"/>
    <dgm:cxn modelId="{BB8D0440-DFAD-4C5D-92E8-A356A34CE363}" type="presParOf" srcId="{E11E1D13-8FC6-42B6-935D-EBFB46E10A5C}" destId="{B2622500-6C0B-4260-84BE-10D746C5B0F5}" srcOrd="0" destOrd="0" presId="urn:microsoft.com/office/officeart/2005/8/layout/process4"/>
    <dgm:cxn modelId="{38C644B7-3A25-4E90-AEEC-EC79CF2F8AE4}" type="presParOf" srcId="{D4817A21-4E6A-4A3D-8E51-CEFCF1D1928E}" destId="{8E6E1D64-AA8B-4D60-84A3-ADEED8EA27B6}" srcOrd="5" destOrd="0" presId="urn:microsoft.com/office/officeart/2005/8/layout/process4"/>
    <dgm:cxn modelId="{4CC42B0C-23CA-40EF-B85E-2DAC25C6E0CC}" type="presParOf" srcId="{D4817A21-4E6A-4A3D-8E51-CEFCF1D1928E}" destId="{8BC9FB09-724B-4B50-AD98-3474DE7DBF52}" srcOrd="6" destOrd="0" presId="urn:microsoft.com/office/officeart/2005/8/layout/process4"/>
    <dgm:cxn modelId="{BE511D48-300B-4CFE-BD14-42E1955A7F77}" type="presParOf" srcId="{8BC9FB09-724B-4B50-AD98-3474DE7DBF52}" destId="{EDAA1566-349A-4D36-8D5C-4777ADBDE1DD}" srcOrd="0" destOrd="0" presId="urn:microsoft.com/office/officeart/2005/8/layout/process4"/>
    <dgm:cxn modelId="{18B6CA01-45B5-49B4-8F03-4963FC0BC8F8}" type="presParOf" srcId="{D4817A21-4E6A-4A3D-8E51-CEFCF1D1928E}" destId="{3F6B5D8B-C2EA-482C-88EF-C5FA3DD1C66C}" srcOrd="7" destOrd="0" presId="urn:microsoft.com/office/officeart/2005/8/layout/process4"/>
    <dgm:cxn modelId="{4B6836AD-1F15-4000-B018-8F979EC28C58}" type="presParOf" srcId="{D4817A21-4E6A-4A3D-8E51-CEFCF1D1928E}" destId="{CBF0FCDF-C01A-4564-B934-ED5FB3CFE1E4}" srcOrd="8" destOrd="0" presId="urn:microsoft.com/office/officeart/2005/8/layout/process4"/>
    <dgm:cxn modelId="{A0BA71D6-9A49-4F42-A33F-E343F3022936}" type="presParOf" srcId="{CBF0FCDF-C01A-4564-B934-ED5FB3CFE1E4}" destId="{F404479F-7C5E-4EA2-B8D7-195B01EF5E27}" srcOrd="0" destOrd="0" presId="urn:microsoft.com/office/officeart/2005/8/layout/process4"/>
    <dgm:cxn modelId="{09F53993-87D2-49A5-9EDD-2133190BC9B4}" type="presParOf" srcId="{D4817A21-4E6A-4A3D-8E51-CEFCF1D1928E}" destId="{DC98ACC5-4A50-4FE6-AD2D-FDCF17EE7506}" srcOrd="9" destOrd="0" presId="urn:microsoft.com/office/officeart/2005/8/layout/process4"/>
    <dgm:cxn modelId="{9E80B836-A2DD-4D2A-9DCC-051ABBE6F10F}" type="presParOf" srcId="{D4817A21-4E6A-4A3D-8E51-CEFCF1D1928E}" destId="{9283EFD7-5557-4603-88EE-314E20F6B923}" srcOrd="10" destOrd="0" presId="urn:microsoft.com/office/officeart/2005/8/layout/process4"/>
    <dgm:cxn modelId="{0CAAB09D-ECCE-42FE-A16D-5339C254D559}" type="presParOf" srcId="{9283EFD7-5557-4603-88EE-314E20F6B923}" destId="{ED3A0362-32B1-43FD-A9D9-957C0AF3A3A9}" srcOrd="0" destOrd="0" presId="urn:microsoft.com/office/officeart/2005/8/layout/process4"/>
    <dgm:cxn modelId="{99035DAC-0C9D-403F-8F65-4699950CE2C2}" type="presParOf" srcId="{D4817A21-4E6A-4A3D-8E51-CEFCF1D1928E}" destId="{97C4C80A-689D-4E13-86DF-7F07EA1DB11E}" srcOrd="11" destOrd="0" presId="urn:microsoft.com/office/officeart/2005/8/layout/process4"/>
    <dgm:cxn modelId="{A47A231C-1ECC-412B-B0E9-1DDA336C67A5}" type="presParOf" srcId="{D4817A21-4E6A-4A3D-8E51-CEFCF1D1928E}" destId="{E3E9FD79-CD73-40A7-B9FC-26C4E4F9AE49}" srcOrd="12" destOrd="0" presId="urn:microsoft.com/office/officeart/2005/8/layout/process4"/>
    <dgm:cxn modelId="{DAACDD78-1814-490E-9960-3F27AE83F42E}" type="presParOf" srcId="{E3E9FD79-CD73-40A7-B9FC-26C4E4F9AE49}" destId="{33D9817A-8E50-4766-9D49-F5378A6FA8D3}" srcOrd="0" destOrd="0" presId="urn:microsoft.com/office/officeart/2005/8/layout/process4"/>
    <dgm:cxn modelId="{5B057E1D-53BD-48DA-AE6D-E49C97353570}" type="presParOf" srcId="{D4817A21-4E6A-4A3D-8E51-CEFCF1D1928E}" destId="{7AC44898-6BE5-41E4-90C2-623C4DED9CCC}" srcOrd="13" destOrd="0" presId="urn:microsoft.com/office/officeart/2005/8/layout/process4"/>
    <dgm:cxn modelId="{5FA507BB-59A8-49AC-B087-276090BC2E66}" type="presParOf" srcId="{D4817A21-4E6A-4A3D-8E51-CEFCF1D1928E}" destId="{E9DD77B5-81A0-47BA-98CD-092EE3346A4C}" srcOrd="14" destOrd="0" presId="urn:microsoft.com/office/officeart/2005/8/layout/process4"/>
    <dgm:cxn modelId="{949D887B-EE72-474B-9DBF-193675988F68}" type="presParOf" srcId="{E9DD77B5-81A0-47BA-98CD-092EE3346A4C}" destId="{CA9FB536-35B3-4129-A8D0-DB5514438861}" srcOrd="0" destOrd="0" presId="urn:microsoft.com/office/officeart/2005/8/layout/process4"/>
    <dgm:cxn modelId="{60476CE4-7357-4F39-8D73-C5478021266C}" type="presParOf" srcId="{D4817A21-4E6A-4A3D-8E51-CEFCF1D1928E}" destId="{A497BDF3-F49B-42C7-B6B7-24733AFD3E14}" srcOrd="15" destOrd="0" presId="urn:microsoft.com/office/officeart/2005/8/layout/process4"/>
    <dgm:cxn modelId="{05E338D9-4F05-43F3-9DF9-56137DEF5C23}" type="presParOf" srcId="{D4817A21-4E6A-4A3D-8E51-CEFCF1D1928E}" destId="{426F7104-C1F9-49B2-869D-DE950198AAA9}" srcOrd="16" destOrd="0" presId="urn:microsoft.com/office/officeart/2005/8/layout/process4"/>
    <dgm:cxn modelId="{F8AA791D-5D13-410F-8991-5B7809313AE0}" type="presParOf" srcId="{426F7104-C1F9-49B2-869D-DE950198AAA9}" destId="{C0BBF8A1-147E-4E47-8483-2812CA9FCBDE}" srcOrd="0" destOrd="0" presId="urn:microsoft.com/office/officeart/2005/8/layout/process4"/>
    <dgm:cxn modelId="{BFCF0AF5-891F-4BB0-8ABD-DE199463A979}" type="presParOf" srcId="{D4817A21-4E6A-4A3D-8E51-CEFCF1D1928E}" destId="{D5D8208A-464A-4A3E-A5F3-C5195FBB9CE7}" srcOrd="17" destOrd="0" presId="urn:microsoft.com/office/officeart/2005/8/layout/process4"/>
    <dgm:cxn modelId="{2AB7CC16-0A09-481C-8D27-117B61C040F0}" type="presParOf" srcId="{D4817A21-4E6A-4A3D-8E51-CEFCF1D1928E}" destId="{15F12A24-F36C-4DA6-934D-403256515E01}" srcOrd="18" destOrd="0" presId="urn:microsoft.com/office/officeart/2005/8/layout/process4"/>
    <dgm:cxn modelId="{D6DC30FD-09AB-43AD-B0E1-0E057B8D1E8F}" type="presParOf" srcId="{15F12A24-F36C-4DA6-934D-403256515E01}" destId="{69FF1623-D8FB-44A3-A1DC-ADCCB2E3FC9C}" srcOrd="0" destOrd="0" presId="urn:microsoft.com/office/officeart/2005/8/layout/process4"/>
    <dgm:cxn modelId="{79707E34-81EF-487D-855C-2F2BDC1AAFD4}" type="presParOf" srcId="{D4817A21-4E6A-4A3D-8E51-CEFCF1D1928E}" destId="{7C97EF17-ABD1-4C6A-B83C-9F44AE7B5694}" srcOrd="19" destOrd="0" presId="urn:microsoft.com/office/officeart/2005/8/layout/process4"/>
    <dgm:cxn modelId="{99278F98-1891-498D-8E65-DE5C1FFBC354}" type="presParOf" srcId="{D4817A21-4E6A-4A3D-8E51-CEFCF1D1928E}" destId="{E663F5C1-0B41-41D5-B26D-A70E296A8271}" srcOrd="20" destOrd="0" presId="urn:microsoft.com/office/officeart/2005/8/layout/process4"/>
    <dgm:cxn modelId="{5166D723-8C30-47A2-A83A-117CFD96C0F7}" type="presParOf" srcId="{E663F5C1-0B41-41D5-B26D-A70E296A8271}" destId="{C767DF0B-3945-461A-8C99-EF7FA4BCFBD8}" srcOrd="0" destOrd="0" presId="urn:microsoft.com/office/officeart/2005/8/layout/process4"/>
  </dgm:cxnLst>
  <dgm:bg>
    <a:noFill/>
  </dgm:bg>
  <dgm:whole>
    <a:ln>
      <a:noFill/>
    </a:ln>
  </dgm:whole>
  <dgm:extLst>
    <a:ext uri="http://schemas.microsoft.com/office/drawing/2008/diagram">
      <dsp:dataModelExt xmlns:dsp="http://schemas.microsoft.com/office/drawing/2008/diagram" relId="rId1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40EE74B8-6CF2-437B-863E-19B36053E6B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F7C62CF-865F-486F-A5B1-BCE778F6CC0B}">
      <dgm:prSet custT="1"/>
      <dgm:spPr>
        <a:solidFill>
          <a:schemeClr val="accent1">
            <a:lumMod val="75000"/>
          </a:schemeClr>
        </a:solidFill>
        <a:ln>
          <a:noFill/>
        </a:ln>
        <a:scene3d>
          <a:camera prst="orthographicFront"/>
          <a:lightRig rig="threePt" dir="t"/>
        </a:scene3d>
        <a:sp3d>
          <a:bevelT/>
        </a:sp3d>
      </dgm:spPr>
      <dgm:t>
        <a:bodyPr/>
        <a:lstStyle/>
        <a:p>
          <a:pPr rtl="0"/>
          <a:r>
            <a:rPr lang="en-US" sz="2800" dirty="0">
              <a:effectLst>
                <a:outerShdw blurRad="38100" dist="38100" dir="2700000" algn="tl">
                  <a:srgbClr val="000000">
                    <a:alpha val="43137"/>
                  </a:srgbClr>
                </a:outerShdw>
              </a:effectLst>
            </a:rPr>
            <a:t>Name</a:t>
          </a:r>
        </a:p>
      </dgm:t>
    </dgm:pt>
    <dgm:pt modelId="{DD434C7E-1F19-4F13-8F9B-9A68A6A00109}" type="parTrans" cxnId="{202AF65A-9515-443D-A6A0-73878F1C5C18}">
      <dgm:prSet/>
      <dgm:spPr/>
      <dgm:t>
        <a:bodyPr/>
        <a:lstStyle/>
        <a:p>
          <a:endParaRPr lang="en-US" sz="2800"/>
        </a:p>
      </dgm:t>
    </dgm:pt>
    <dgm:pt modelId="{9DFB97A3-0422-49A7-9A87-C4468DFE82E9}" type="sibTrans" cxnId="{202AF65A-9515-443D-A6A0-73878F1C5C18}">
      <dgm:prSet/>
      <dgm:spPr/>
      <dgm:t>
        <a:bodyPr/>
        <a:lstStyle/>
        <a:p>
          <a:endParaRPr lang="en-US" sz="2800"/>
        </a:p>
      </dgm:t>
    </dgm:pt>
    <dgm:pt modelId="{1A235E12-B04E-43EA-BC7F-C3A3A5457F48}">
      <dgm:prSet custT="1"/>
      <dgm:spPr>
        <a:solidFill>
          <a:schemeClr val="accent4">
            <a:lumMod val="60000"/>
            <a:lumOff val="40000"/>
            <a:alpha val="90000"/>
          </a:schemeClr>
        </a:solidFill>
        <a:ln>
          <a:noFill/>
        </a:ln>
        <a:scene3d>
          <a:camera prst="orthographicFront"/>
          <a:lightRig rig="threePt" dir="t"/>
        </a:scene3d>
        <a:sp3d>
          <a:bevelT/>
        </a:sp3d>
      </dgm:spPr>
      <dgm:t>
        <a:bodyPr/>
        <a:lstStyle/>
        <a:p>
          <a:pPr rtl="0"/>
          <a:r>
            <a:rPr lang="en-US" sz="2800" dirty="0">
              <a:solidFill>
                <a:schemeClr val="tx1"/>
              </a:solidFill>
            </a:rPr>
            <a:t>Navie</a:t>
          </a:r>
          <a:r>
            <a:rPr lang="en-US" sz="2800" baseline="0" dirty="0">
              <a:solidFill>
                <a:schemeClr val="tx1"/>
              </a:solidFill>
            </a:rPr>
            <a:t> Kaur</a:t>
          </a:r>
          <a:endParaRPr lang="en-US" sz="2800" dirty="0">
            <a:solidFill>
              <a:schemeClr val="tx1"/>
            </a:solidFill>
          </a:endParaRPr>
        </a:p>
      </dgm:t>
    </dgm:pt>
    <dgm:pt modelId="{56AFF6E2-D3CB-4319-93D5-7EE5654ED7E8}" type="parTrans" cxnId="{C44D36EB-0EF7-4EB2-BA3A-145A1BCA68F5}">
      <dgm:prSet/>
      <dgm:spPr/>
      <dgm:t>
        <a:bodyPr/>
        <a:lstStyle/>
        <a:p>
          <a:endParaRPr lang="en-US" sz="2800"/>
        </a:p>
      </dgm:t>
    </dgm:pt>
    <dgm:pt modelId="{F5AAD8FE-46B4-4334-B684-BD7CF8A785AC}" type="sibTrans" cxnId="{C44D36EB-0EF7-4EB2-BA3A-145A1BCA68F5}">
      <dgm:prSet/>
      <dgm:spPr/>
      <dgm:t>
        <a:bodyPr/>
        <a:lstStyle/>
        <a:p>
          <a:endParaRPr lang="en-US" sz="2800"/>
        </a:p>
      </dgm:t>
    </dgm:pt>
    <dgm:pt modelId="{EF2D4640-E87C-46BE-993D-7AF8D6BAFFBF}">
      <dgm:prSet custT="1"/>
      <dgm:spPr>
        <a:solidFill>
          <a:schemeClr val="accent1">
            <a:lumMod val="75000"/>
          </a:schemeClr>
        </a:solidFill>
        <a:ln>
          <a:noFill/>
        </a:ln>
        <a:scene3d>
          <a:camera prst="orthographicFront"/>
          <a:lightRig rig="threePt" dir="t"/>
        </a:scene3d>
        <a:sp3d>
          <a:bevelT/>
        </a:sp3d>
      </dgm:spPr>
      <dgm:t>
        <a:bodyPr/>
        <a:lstStyle/>
        <a:p>
          <a:pPr rtl="0"/>
          <a:r>
            <a:rPr kumimoji="1" lang="en-US" sz="2800" dirty="0">
              <a:effectLst>
                <a:outerShdw blurRad="38100" dist="38100" dir="2700000" algn="tl">
                  <a:srgbClr val="000000">
                    <a:alpha val="43137"/>
                  </a:srgbClr>
                </a:outerShdw>
              </a:effectLst>
            </a:rPr>
            <a:t>Email</a:t>
          </a:r>
          <a:endParaRPr lang="en-US" sz="2800" dirty="0">
            <a:effectLst>
              <a:outerShdw blurRad="38100" dist="38100" dir="2700000" algn="tl">
                <a:srgbClr val="000000">
                  <a:alpha val="43137"/>
                </a:srgbClr>
              </a:outerShdw>
            </a:effectLst>
          </a:endParaRPr>
        </a:p>
      </dgm:t>
    </dgm:pt>
    <dgm:pt modelId="{0EE296EF-D31C-424A-8F84-158DDFB787CD}" type="parTrans" cxnId="{B1DA528E-F0DE-407E-9456-AC861AE7EF3D}">
      <dgm:prSet/>
      <dgm:spPr/>
      <dgm:t>
        <a:bodyPr/>
        <a:lstStyle/>
        <a:p>
          <a:endParaRPr lang="en-US" sz="2800"/>
        </a:p>
      </dgm:t>
    </dgm:pt>
    <dgm:pt modelId="{D714F5E9-6322-464F-B6A5-DF75F61AF403}" type="sibTrans" cxnId="{B1DA528E-F0DE-407E-9456-AC861AE7EF3D}">
      <dgm:prSet/>
      <dgm:spPr/>
      <dgm:t>
        <a:bodyPr/>
        <a:lstStyle/>
        <a:p>
          <a:endParaRPr lang="en-US" sz="2800"/>
        </a:p>
      </dgm:t>
    </dgm:pt>
    <dgm:pt modelId="{7F3130FB-17CE-47C9-84E7-CC632D7CF2C1}">
      <dgm:prSet custT="1"/>
      <dgm:spPr>
        <a:solidFill>
          <a:schemeClr val="accent4">
            <a:lumMod val="60000"/>
            <a:lumOff val="40000"/>
            <a:alpha val="90000"/>
          </a:schemeClr>
        </a:solidFill>
        <a:ln>
          <a:noFill/>
        </a:ln>
        <a:scene3d>
          <a:camera prst="orthographicFront"/>
          <a:lightRig rig="threePt" dir="t"/>
        </a:scene3d>
        <a:sp3d>
          <a:bevelT/>
        </a:sp3d>
      </dgm:spPr>
      <dgm:t>
        <a:bodyPr/>
        <a:lstStyle/>
        <a:p>
          <a:pPr rtl="0"/>
          <a:r>
            <a:rPr kumimoji="1" lang="en-US" sz="2800" dirty="0">
              <a:solidFill>
                <a:schemeClr val="tx1"/>
              </a:solidFill>
            </a:rPr>
            <a:t>Navie.kaur@vta.org</a:t>
          </a:r>
          <a:endParaRPr lang="en-US" sz="2800" dirty="0">
            <a:solidFill>
              <a:schemeClr val="tx1"/>
            </a:solidFill>
          </a:endParaRPr>
        </a:p>
      </dgm:t>
    </dgm:pt>
    <dgm:pt modelId="{A714A44E-8CD6-49E2-92ED-0D368E64D84A}" type="parTrans" cxnId="{ABEDA833-7ADF-4AD8-8F03-C23E464CE678}">
      <dgm:prSet/>
      <dgm:spPr/>
      <dgm:t>
        <a:bodyPr/>
        <a:lstStyle/>
        <a:p>
          <a:endParaRPr lang="en-US" sz="2800"/>
        </a:p>
      </dgm:t>
    </dgm:pt>
    <dgm:pt modelId="{032F0927-DF2C-456E-8D58-04933CA4C646}" type="sibTrans" cxnId="{ABEDA833-7ADF-4AD8-8F03-C23E464CE678}">
      <dgm:prSet/>
      <dgm:spPr/>
      <dgm:t>
        <a:bodyPr/>
        <a:lstStyle/>
        <a:p>
          <a:endParaRPr lang="en-US" sz="2800"/>
        </a:p>
      </dgm:t>
    </dgm:pt>
    <dgm:pt modelId="{DC695B04-B93C-4F66-8795-DE38D3B7834A}">
      <dgm:prSet custT="1"/>
      <dgm:spPr>
        <a:solidFill>
          <a:schemeClr val="accent1">
            <a:lumMod val="75000"/>
          </a:schemeClr>
        </a:solidFill>
        <a:ln>
          <a:noFill/>
        </a:ln>
        <a:scene3d>
          <a:camera prst="orthographicFront"/>
          <a:lightRig rig="threePt" dir="t"/>
        </a:scene3d>
        <a:sp3d>
          <a:bevelT/>
        </a:sp3d>
      </dgm:spPr>
      <dgm:t>
        <a:bodyPr/>
        <a:lstStyle/>
        <a:p>
          <a:pPr rtl="0"/>
          <a:r>
            <a:rPr kumimoji="1" lang="en-US" sz="2800" dirty="0">
              <a:effectLst>
                <a:outerShdw blurRad="38100" dist="38100" dir="2700000" algn="tl">
                  <a:srgbClr val="000000">
                    <a:alpha val="43137"/>
                  </a:srgbClr>
                </a:outerShdw>
              </a:effectLst>
            </a:rPr>
            <a:t>Phone</a:t>
          </a:r>
          <a:endParaRPr lang="en-US" sz="2800" dirty="0">
            <a:effectLst>
              <a:outerShdw blurRad="38100" dist="38100" dir="2700000" algn="tl">
                <a:srgbClr val="000000">
                  <a:alpha val="43137"/>
                </a:srgbClr>
              </a:outerShdw>
            </a:effectLst>
          </a:endParaRPr>
        </a:p>
      </dgm:t>
    </dgm:pt>
    <dgm:pt modelId="{83E168F5-66D2-406F-B927-D00139AC6E00}" type="parTrans" cxnId="{ACD46525-CCD4-40C4-B2FE-EEF14CC05BEE}">
      <dgm:prSet/>
      <dgm:spPr/>
      <dgm:t>
        <a:bodyPr/>
        <a:lstStyle/>
        <a:p>
          <a:endParaRPr lang="en-US" sz="2800"/>
        </a:p>
      </dgm:t>
    </dgm:pt>
    <dgm:pt modelId="{2417EB41-4BED-4BAD-9653-288309B5C0D5}" type="sibTrans" cxnId="{ACD46525-CCD4-40C4-B2FE-EEF14CC05BEE}">
      <dgm:prSet/>
      <dgm:spPr/>
      <dgm:t>
        <a:bodyPr/>
        <a:lstStyle/>
        <a:p>
          <a:endParaRPr lang="en-US" sz="2800"/>
        </a:p>
      </dgm:t>
    </dgm:pt>
    <dgm:pt modelId="{34E1E10C-FF8B-4BB3-81A9-8B40B82662E4}">
      <dgm:prSet custT="1"/>
      <dgm:spPr>
        <a:solidFill>
          <a:schemeClr val="accent4">
            <a:lumMod val="60000"/>
            <a:lumOff val="40000"/>
            <a:alpha val="90000"/>
          </a:schemeClr>
        </a:solidFill>
        <a:ln>
          <a:noFill/>
        </a:ln>
        <a:scene3d>
          <a:camera prst="orthographicFront"/>
          <a:lightRig rig="threePt" dir="t"/>
        </a:scene3d>
        <a:sp3d>
          <a:bevelT/>
        </a:sp3d>
      </dgm:spPr>
      <dgm:t>
        <a:bodyPr/>
        <a:lstStyle/>
        <a:p>
          <a:pPr rtl="0"/>
          <a:r>
            <a:rPr kumimoji="1" lang="en-US" sz="2800" dirty="0">
              <a:solidFill>
                <a:schemeClr val="tx1"/>
              </a:solidFill>
            </a:rPr>
            <a:t>(408) 321-4125</a:t>
          </a:r>
          <a:endParaRPr lang="en-US" sz="2800" dirty="0">
            <a:solidFill>
              <a:schemeClr val="tx1"/>
            </a:solidFill>
          </a:endParaRPr>
        </a:p>
      </dgm:t>
    </dgm:pt>
    <dgm:pt modelId="{008A1C58-E9E2-4DEF-9743-CF0B64B1D3A5}" type="parTrans" cxnId="{D6D2E9D3-AE23-4795-9BEF-F9CCEA821220}">
      <dgm:prSet/>
      <dgm:spPr/>
      <dgm:t>
        <a:bodyPr/>
        <a:lstStyle/>
        <a:p>
          <a:endParaRPr lang="en-US" sz="2800"/>
        </a:p>
      </dgm:t>
    </dgm:pt>
    <dgm:pt modelId="{1826A8F8-39AB-4B31-9F0F-486053344513}" type="sibTrans" cxnId="{D6D2E9D3-AE23-4795-9BEF-F9CCEA821220}">
      <dgm:prSet/>
      <dgm:spPr/>
      <dgm:t>
        <a:bodyPr/>
        <a:lstStyle/>
        <a:p>
          <a:endParaRPr lang="en-US" sz="2800"/>
        </a:p>
      </dgm:t>
    </dgm:pt>
    <dgm:pt modelId="{91E74C84-9626-464F-B90E-11C2DBB178A9}">
      <dgm:prSet custT="1"/>
      <dgm:spPr>
        <a:solidFill>
          <a:schemeClr val="accent1">
            <a:lumMod val="75000"/>
          </a:schemeClr>
        </a:solidFill>
        <a:ln>
          <a:noFill/>
        </a:ln>
        <a:scene3d>
          <a:camera prst="orthographicFront"/>
          <a:lightRig rig="threePt" dir="t"/>
        </a:scene3d>
        <a:sp3d>
          <a:bevelT/>
        </a:sp3d>
      </dgm:spPr>
      <dgm:t>
        <a:bodyPr/>
        <a:lstStyle/>
        <a:p>
          <a:pPr rtl="0"/>
          <a:r>
            <a:rPr kumimoji="1" lang="en-US" sz="2800" dirty="0">
              <a:effectLst>
                <a:outerShdw blurRad="38100" dist="38100" dir="2700000" algn="tl">
                  <a:srgbClr val="000000">
                    <a:alpha val="43137"/>
                  </a:srgbClr>
                </a:outerShdw>
              </a:effectLst>
            </a:rPr>
            <a:t>Fax</a:t>
          </a:r>
          <a:endParaRPr lang="en-US" sz="2800" dirty="0">
            <a:effectLst>
              <a:outerShdw blurRad="38100" dist="38100" dir="2700000" algn="tl">
                <a:srgbClr val="000000">
                  <a:alpha val="43137"/>
                </a:srgbClr>
              </a:outerShdw>
            </a:effectLst>
          </a:endParaRPr>
        </a:p>
      </dgm:t>
    </dgm:pt>
    <dgm:pt modelId="{E5280506-A573-423B-9F96-44C9470828D6}" type="parTrans" cxnId="{F56948EB-2779-4103-A5CD-07262DBADF54}">
      <dgm:prSet/>
      <dgm:spPr/>
      <dgm:t>
        <a:bodyPr/>
        <a:lstStyle/>
        <a:p>
          <a:endParaRPr lang="en-US" sz="2800"/>
        </a:p>
      </dgm:t>
    </dgm:pt>
    <dgm:pt modelId="{A8A155D1-9AD2-455A-90F3-B3CF1FCE17B9}" type="sibTrans" cxnId="{F56948EB-2779-4103-A5CD-07262DBADF54}">
      <dgm:prSet/>
      <dgm:spPr/>
      <dgm:t>
        <a:bodyPr/>
        <a:lstStyle/>
        <a:p>
          <a:endParaRPr lang="en-US" sz="2800"/>
        </a:p>
      </dgm:t>
    </dgm:pt>
    <dgm:pt modelId="{946F74E8-83AC-4FCE-93D5-A4D3944A27DE}">
      <dgm:prSet custT="1"/>
      <dgm:spPr>
        <a:solidFill>
          <a:schemeClr val="accent4">
            <a:lumMod val="60000"/>
            <a:lumOff val="40000"/>
            <a:alpha val="90000"/>
          </a:schemeClr>
        </a:solidFill>
        <a:ln>
          <a:noFill/>
        </a:ln>
        <a:scene3d>
          <a:camera prst="orthographicFront"/>
          <a:lightRig rig="threePt" dir="t"/>
        </a:scene3d>
        <a:sp3d>
          <a:bevelT/>
        </a:sp3d>
      </dgm:spPr>
      <dgm:t>
        <a:bodyPr/>
        <a:lstStyle/>
        <a:p>
          <a:pPr rtl="0"/>
          <a:r>
            <a:rPr kumimoji="1" lang="en-US" sz="2800" dirty="0">
              <a:solidFill>
                <a:schemeClr val="tx1"/>
              </a:solidFill>
            </a:rPr>
            <a:t>(408) 955 9729 </a:t>
          </a:r>
          <a:endParaRPr lang="en-US" sz="2800" dirty="0">
            <a:solidFill>
              <a:schemeClr val="tx1"/>
            </a:solidFill>
          </a:endParaRPr>
        </a:p>
      </dgm:t>
    </dgm:pt>
    <dgm:pt modelId="{042C80EA-2725-4F43-89C2-21C7AF45B848}" type="parTrans" cxnId="{74DDFD34-3FCE-4918-BD88-BB4EBD4DB021}">
      <dgm:prSet/>
      <dgm:spPr/>
      <dgm:t>
        <a:bodyPr/>
        <a:lstStyle/>
        <a:p>
          <a:endParaRPr lang="en-US" sz="2800"/>
        </a:p>
      </dgm:t>
    </dgm:pt>
    <dgm:pt modelId="{3B55A2C1-8EA1-4485-A2F2-856CC0666576}" type="sibTrans" cxnId="{74DDFD34-3FCE-4918-BD88-BB4EBD4DB021}">
      <dgm:prSet/>
      <dgm:spPr/>
      <dgm:t>
        <a:bodyPr/>
        <a:lstStyle/>
        <a:p>
          <a:endParaRPr lang="en-US" sz="2800"/>
        </a:p>
      </dgm:t>
    </dgm:pt>
    <dgm:pt modelId="{F621B45F-61EB-42A9-B1AE-8C46AE1AE4E8}">
      <dgm:prSet custT="1"/>
      <dgm:spPr>
        <a:solidFill>
          <a:schemeClr val="accent1">
            <a:lumMod val="75000"/>
            <a:alpha val="90000"/>
          </a:schemeClr>
        </a:solidFill>
        <a:ln>
          <a:noFill/>
        </a:ln>
        <a:scene3d>
          <a:camera prst="orthographicFront"/>
          <a:lightRig rig="threePt" dir="t"/>
        </a:scene3d>
        <a:sp3d>
          <a:bevelT/>
        </a:sp3d>
      </dgm:spPr>
      <dgm:t>
        <a:bodyPr/>
        <a:lstStyle/>
        <a:p>
          <a:pPr rtl="0"/>
          <a:r>
            <a:rPr lang="en-US" sz="2800" dirty="0">
              <a:solidFill>
                <a:schemeClr val="bg1"/>
              </a:solidFill>
              <a:effectLst>
                <a:outerShdw blurRad="38100" dist="38100" dir="2700000" algn="tl">
                  <a:srgbClr val="000000">
                    <a:alpha val="43137"/>
                  </a:srgbClr>
                </a:outerShdw>
              </a:effectLst>
            </a:rPr>
            <a:t>Mailing Address</a:t>
          </a:r>
        </a:p>
      </dgm:t>
    </dgm:pt>
    <dgm:pt modelId="{09826784-1230-43B9-9EF5-8D783AA3481E}" type="parTrans" cxnId="{A8B6852F-1C87-4D17-8315-0145AD565387}">
      <dgm:prSet/>
      <dgm:spPr/>
      <dgm:t>
        <a:bodyPr/>
        <a:lstStyle/>
        <a:p>
          <a:endParaRPr lang="en-US"/>
        </a:p>
      </dgm:t>
    </dgm:pt>
    <dgm:pt modelId="{855B9A30-9DA6-4D72-B70F-A8C0356CE8AC}" type="sibTrans" cxnId="{A8B6852F-1C87-4D17-8315-0145AD565387}">
      <dgm:prSet/>
      <dgm:spPr/>
      <dgm:t>
        <a:bodyPr/>
        <a:lstStyle/>
        <a:p>
          <a:endParaRPr lang="en-US"/>
        </a:p>
      </dgm:t>
    </dgm:pt>
    <dgm:pt modelId="{13CBF374-DE89-4514-9227-B7412BE5A9B6}">
      <dgm:prSet custT="1"/>
      <dgm:spPr>
        <a:solidFill>
          <a:schemeClr val="accent4">
            <a:lumMod val="60000"/>
            <a:lumOff val="40000"/>
            <a:alpha val="90000"/>
          </a:schemeClr>
        </a:solidFill>
        <a:ln>
          <a:noFill/>
        </a:ln>
        <a:scene3d>
          <a:camera prst="orthographicFront"/>
          <a:lightRig rig="threePt" dir="t"/>
        </a:scene3d>
        <a:sp3d>
          <a:bevelT/>
        </a:sp3d>
      </dgm:spPr>
      <dgm:t>
        <a:bodyPr/>
        <a:lstStyle/>
        <a:p>
          <a:pPr rtl="0"/>
          <a:r>
            <a:rPr lang="en-US" sz="2800" dirty="0"/>
            <a:t>3331 North First Street, VTA Building B, San Jose, CA 95134-1927</a:t>
          </a:r>
          <a:endParaRPr lang="en-US" sz="2800" dirty="0">
            <a:solidFill>
              <a:schemeClr val="tx1"/>
            </a:solidFill>
          </a:endParaRPr>
        </a:p>
      </dgm:t>
    </dgm:pt>
    <dgm:pt modelId="{4D647F23-CC7A-4691-B314-77DF862F83BC}" type="parTrans" cxnId="{F26318AF-65E8-4647-B8F7-5F6F3813E196}">
      <dgm:prSet/>
      <dgm:spPr/>
      <dgm:t>
        <a:bodyPr/>
        <a:lstStyle/>
        <a:p>
          <a:endParaRPr lang="en-US"/>
        </a:p>
      </dgm:t>
    </dgm:pt>
    <dgm:pt modelId="{DA34EA33-B20C-4208-A791-FF86D3F31FEB}" type="sibTrans" cxnId="{F26318AF-65E8-4647-B8F7-5F6F3813E196}">
      <dgm:prSet/>
      <dgm:spPr/>
      <dgm:t>
        <a:bodyPr/>
        <a:lstStyle/>
        <a:p>
          <a:endParaRPr lang="en-US"/>
        </a:p>
      </dgm:t>
    </dgm:pt>
    <dgm:pt modelId="{374C6ECD-5764-4B86-A8B5-9D71853FEC8A}">
      <dgm:prSet custT="1"/>
      <dgm:spPr>
        <a:solidFill>
          <a:schemeClr val="accent1">
            <a:lumMod val="75000"/>
            <a:alpha val="90000"/>
          </a:schemeClr>
        </a:solidFill>
        <a:ln>
          <a:noFill/>
        </a:ln>
        <a:scene3d>
          <a:camera prst="orthographicFront"/>
          <a:lightRig rig="threePt" dir="t"/>
        </a:scene3d>
        <a:sp3d>
          <a:bevelT/>
        </a:sp3d>
      </dgm:spPr>
      <dgm:t>
        <a:bodyPr/>
        <a:lstStyle/>
        <a:p>
          <a:pPr rtl="0"/>
          <a:r>
            <a:rPr kumimoji="1" lang="en-US" sz="2800" dirty="0">
              <a:solidFill>
                <a:schemeClr val="bg1"/>
              </a:solidFill>
              <a:effectLst>
                <a:outerShdw blurRad="38100" dist="38100" dir="2700000" algn="tl">
                  <a:srgbClr val="000000">
                    <a:alpha val="43137"/>
                  </a:srgbClr>
                </a:outerShdw>
              </a:effectLst>
            </a:rPr>
            <a:t>Designation</a:t>
          </a:r>
          <a:endParaRPr lang="en-US" sz="2800" dirty="0">
            <a:solidFill>
              <a:schemeClr val="bg1"/>
            </a:solidFill>
            <a:effectLst>
              <a:outerShdw blurRad="38100" dist="38100" dir="2700000" algn="tl">
                <a:srgbClr val="000000">
                  <a:alpha val="43137"/>
                </a:srgbClr>
              </a:outerShdw>
            </a:effectLst>
          </a:endParaRPr>
        </a:p>
      </dgm:t>
    </dgm:pt>
    <dgm:pt modelId="{1ECCD4DF-F114-406B-AE1C-CA945CA1327E}" type="parTrans" cxnId="{438A4B99-1AFA-4F66-8C9A-E17811F74854}">
      <dgm:prSet/>
      <dgm:spPr/>
      <dgm:t>
        <a:bodyPr/>
        <a:lstStyle/>
        <a:p>
          <a:endParaRPr lang="en-US"/>
        </a:p>
      </dgm:t>
    </dgm:pt>
    <dgm:pt modelId="{7FE9A297-D974-472F-AC65-AB097234676A}" type="sibTrans" cxnId="{438A4B99-1AFA-4F66-8C9A-E17811F74854}">
      <dgm:prSet/>
      <dgm:spPr/>
      <dgm:t>
        <a:bodyPr/>
        <a:lstStyle/>
        <a:p>
          <a:endParaRPr lang="en-US"/>
        </a:p>
      </dgm:t>
    </dgm:pt>
    <dgm:pt modelId="{6AD0A2F0-35D0-4E46-AD8D-DBECBD9E63C0}">
      <dgm:prSet custT="1"/>
      <dgm:spPr>
        <a:solidFill>
          <a:schemeClr val="accent4">
            <a:lumMod val="60000"/>
            <a:lumOff val="40000"/>
            <a:alpha val="90000"/>
          </a:schemeClr>
        </a:solidFill>
        <a:ln>
          <a:noFill/>
        </a:ln>
        <a:scene3d>
          <a:camera prst="orthographicFront"/>
          <a:lightRig rig="threePt" dir="t"/>
        </a:scene3d>
        <a:sp3d>
          <a:bevelT/>
        </a:sp3d>
      </dgm:spPr>
      <dgm:t>
        <a:bodyPr/>
        <a:lstStyle/>
        <a:p>
          <a:pPr rtl="0"/>
          <a:r>
            <a:rPr kumimoji="1" lang="en-US" sz="2800" dirty="0">
              <a:solidFill>
                <a:schemeClr val="tx1"/>
              </a:solidFill>
            </a:rPr>
            <a:t>Construction Contracts Administrator II</a:t>
          </a:r>
          <a:endParaRPr lang="en-US" sz="2800" dirty="0">
            <a:solidFill>
              <a:schemeClr val="tx1"/>
            </a:solidFill>
          </a:endParaRPr>
        </a:p>
      </dgm:t>
    </dgm:pt>
    <dgm:pt modelId="{1CBB2BEB-72B6-4298-8F7C-46A471EC3441}" type="parTrans" cxnId="{D57A5111-A405-4071-9C1A-5D9068759421}">
      <dgm:prSet/>
      <dgm:spPr/>
      <dgm:t>
        <a:bodyPr/>
        <a:lstStyle/>
        <a:p>
          <a:endParaRPr lang="en-US"/>
        </a:p>
      </dgm:t>
    </dgm:pt>
    <dgm:pt modelId="{C918F4C0-4813-4B3D-9128-B21F4C30E43D}" type="sibTrans" cxnId="{D57A5111-A405-4071-9C1A-5D9068759421}">
      <dgm:prSet/>
      <dgm:spPr/>
      <dgm:t>
        <a:bodyPr/>
        <a:lstStyle/>
        <a:p>
          <a:endParaRPr lang="en-US"/>
        </a:p>
      </dgm:t>
    </dgm:pt>
    <dgm:pt modelId="{B89D1063-DF97-4314-9EDA-216D7B94148D}" type="pres">
      <dgm:prSet presAssocID="{40EE74B8-6CF2-437B-863E-19B36053E6B2}" presName="Name0" presStyleCnt="0">
        <dgm:presLayoutVars>
          <dgm:dir/>
          <dgm:animLvl val="lvl"/>
          <dgm:resizeHandles val="exact"/>
        </dgm:presLayoutVars>
      </dgm:prSet>
      <dgm:spPr/>
    </dgm:pt>
    <dgm:pt modelId="{A47972F3-33B2-46EC-AF0E-593A73E0CF0F}" type="pres">
      <dgm:prSet presAssocID="{9F7C62CF-865F-486F-A5B1-BCE778F6CC0B}" presName="linNode" presStyleCnt="0"/>
      <dgm:spPr>
        <a:scene3d>
          <a:camera prst="orthographicFront"/>
          <a:lightRig rig="threePt" dir="t"/>
        </a:scene3d>
        <a:sp3d>
          <a:bevelT/>
        </a:sp3d>
      </dgm:spPr>
    </dgm:pt>
    <dgm:pt modelId="{C0EA7768-4753-47CE-A320-5D6C3496D86B}" type="pres">
      <dgm:prSet presAssocID="{9F7C62CF-865F-486F-A5B1-BCE778F6CC0B}" presName="parentText" presStyleLbl="node1" presStyleIdx="0" presStyleCnt="6">
        <dgm:presLayoutVars>
          <dgm:chMax val="1"/>
          <dgm:bulletEnabled val="1"/>
        </dgm:presLayoutVars>
      </dgm:prSet>
      <dgm:spPr/>
    </dgm:pt>
    <dgm:pt modelId="{D6DC55BF-5F22-4032-9BDE-0569CF43D7FE}" type="pres">
      <dgm:prSet presAssocID="{9F7C62CF-865F-486F-A5B1-BCE778F6CC0B}" presName="descendantText" presStyleLbl="alignAccFollowNode1" presStyleIdx="0" presStyleCnt="6">
        <dgm:presLayoutVars>
          <dgm:bulletEnabled val="1"/>
        </dgm:presLayoutVars>
      </dgm:prSet>
      <dgm:spPr/>
    </dgm:pt>
    <dgm:pt modelId="{99E8F447-0402-4726-AFCA-8EF46C32D308}" type="pres">
      <dgm:prSet presAssocID="{9DFB97A3-0422-49A7-9A87-C4468DFE82E9}" presName="sp" presStyleCnt="0"/>
      <dgm:spPr>
        <a:scene3d>
          <a:camera prst="orthographicFront"/>
          <a:lightRig rig="threePt" dir="t"/>
        </a:scene3d>
        <a:sp3d>
          <a:bevelT/>
        </a:sp3d>
      </dgm:spPr>
    </dgm:pt>
    <dgm:pt modelId="{86B1108D-785C-45C1-8CB8-728C424A44E4}" type="pres">
      <dgm:prSet presAssocID="{374C6ECD-5764-4B86-A8B5-9D71853FEC8A}" presName="linNode" presStyleCnt="0"/>
      <dgm:spPr/>
    </dgm:pt>
    <dgm:pt modelId="{792AAEE7-DE90-4A12-A807-CBB4403901DE}" type="pres">
      <dgm:prSet presAssocID="{374C6ECD-5764-4B86-A8B5-9D71853FEC8A}" presName="parentText" presStyleLbl="node1" presStyleIdx="1" presStyleCnt="6">
        <dgm:presLayoutVars>
          <dgm:chMax val="1"/>
          <dgm:bulletEnabled val="1"/>
        </dgm:presLayoutVars>
      </dgm:prSet>
      <dgm:spPr/>
    </dgm:pt>
    <dgm:pt modelId="{41A45C13-785A-4C69-A103-496346A16D33}" type="pres">
      <dgm:prSet presAssocID="{374C6ECD-5764-4B86-A8B5-9D71853FEC8A}" presName="descendantText" presStyleLbl="alignAccFollowNode1" presStyleIdx="1" presStyleCnt="6">
        <dgm:presLayoutVars>
          <dgm:bulletEnabled val="1"/>
        </dgm:presLayoutVars>
      </dgm:prSet>
      <dgm:spPr/>
    </dgm:pt>
    <dgm:pt modelId="{E6A9E7A4-C6DF-4254-848D-9146C4F84880}" type="pres">
      <dgm:prSet presAssocID="{7FE9A297-D974-472F-AC65-AB097234676A}" presName="sp" presStyleCnt="0"/>
      <dgm:spPr/>
    </dgm:pt>
    <dgm:pt modelId="{D0F8BDA1-A810-4711-893C-73D3F4E2CFC1}" type="pres">
      <dgm:prSet presAssocID="{EF2D4640-E87C-46BE-993D-7AF8D6BAFFBF}" presName="linNode" presStyleCnt="0"/>
      <dgm:spPr>
        <a:scene3d>
          <a:camera prst="orthographicFront"/>
          <a:lightRig rig="threePt" dir="t"/>
        </a:scene3d>
        <a:sp3d>
          <a:bevelT/>
        </a:sp3d>
      </dgm:spPr>
    </dgm:pt>
    <dgm:pt modelId="{F868DF88-877A-4EC0-A716-031D31519D27}" type="pres">
      <dgm:prSet presAssocID="{EF2D4640-E87C-46BE-993D-7AF8D6BAFFBF}" presName="parentText" presStyleLbl="node1" presStyleIdx="2" presStyleCnt="6">
        <dgm:presLayoutVars>
          <dgm:chMax val="1"/>
          <dgm:bulletEnabled val="1"/>
        </dgm:presLayoutVars>
      </dgm:prSet>
      <dgm:spPr/>
    </dgm:pt>
    <dgm:pt modelId="{3C7F62A7-D5E5-4085-9882-0C176E7FAE18}" type="pres">
      <dgm:prSet presAssocID="{EF2D4640-E87C-46BE-993D-7AF8D6BAFFBF}" presName="descendantText" presStyleLbl="alignAccFollowNode1" presStyleIdx="2" presStyleCnt="6">
        <dgm:presLayoutVars>
          <dgm:bulletEnabled val="1"/>
        </dgm:presLayoutVars>
      </dgm:prSet>
      <dgm:spPr/>
    </dgm:pt>
    <dgm:pt modelId="{3C287027-AD52-4660-9A6B-EDA309A2AE6C}" type="pres">
      <dgm:prSet presAssocID="{D714F5E9-6322-464F-B6A5-DF75F61AF403}" presName="sp" presStyleCnt="0"/>
      <dgm:spPr>
        <a:scene3d>
          <a:camera prst="orthographicFront"/>
          <a:lightRig rig="threePt" dir="t"/>
        </a:scene3d>
        <a:sp3d>
          <a:bevelT/>
        </a:sp3d>
      </dgm:spPr>
    </dgm:pt>
    <dgm:pt modelId="{CE5B4688-4274-4EAB-A778-8CAAAEE76950}" type="pres">
      <dgm:prSet presAssocID="{DC695B04-B93C-4F66-8795-DE38D3B7834A}" presName="linNode" presStyleCnt="0"/>
      <dgm:spPr>
        <a:scene3d>
          <a:camera prst="orthographicFront"/>
          <a:lightRig rig="threePt" dir="t"/>
        </a:scene3d>
        <a:sp3d>
          <a:bevelT/>
        </a:sp3d>
      </dgm:spPr>
    </dgm:pt>
    <dgm:pt modelId="{D787EF1D-3957-4FB1-AD0C-9611BDBEE181}" type="pres">
      <dgm:prSet presAssocID="{DC695B04-B93C-4F66-8795-DE38D3B7834A}" presName="parentText" presStyleLbl="node1" presStyleIdx="3" presStyleCnt="6">
        <dgm:presLayoutVars>
          <dgm:chMax val="1"/>
          <dgm:bulletEnabled val="1"/>
        </dgm:presLayoutVars>
      </dgm:prSet>
      <dgm:spPr/>
    </dgm:pt>
    <dgm:pt modelId="{6A0A71EC-DD70-45D4-8600-29925786FC1C}" type="pres">
      <dgm:prSet presAssocID="{DC695B04-B93C-4F66-8795-DE38D3B7834A}" presName="descendantText" presStyleLbl="alignAccFollowNode1" presStyleIdx="3" presStyleCnt="6">
        <dgm:presLayoutVars>
          <dgm:bulletEnabled val="1"/>
        </dgm:presLayoutVars>
      </dgm:prSet>
      <dgm:spPr/>
    </dgm:pt>
    <dgm:pt modelId="{3A39C34E-8E8A-42A7-BF42-19E05B8C48B3}" type="pres">
      <dgm:prSet presAssocID="{2417EB41-4BED-4BAD-9653-288309B5C0D5}" presName="sp" presStyleCnt="0"/>
      <dgm:spPr>
        <a:scene3d>
          <a:camera prst="orthographicFront"/>
          <a:lightRig rig="threePt" dir="t"/>
        </a:scene3d>
        <a:sp3d>
          <a:bevelT/>
        </a:sp3d>
      </dgm:spPr>
    </dgm:pt>
    <dgm:pt modelId="{7A1ACDCA-D4DF-4C5D-B741-76C43704D968}" type="pres">
      <dgm:prSet presAssocID="{91E74C84-9626-464F-B90E-11C2DBB178A9}" presName="linNode" presStyleCnt="0"/>
      <dgm:spPr>
        <a:scene3d>
          <a:camera prst="orthographicFront"/>
          <a:lightRig rig="threePt" dir="t"/>
        </a:scene3d>
        <a:sp3d>
          <a:bevelT/>
        </a:sp3d>
      </dgm:spPr>
    </dgm:pt>
    <dgm:pt modelId="{DD874832-1B2A-40ED-93CA-92BAAC31DD9F}" type="pres">
      <dgm:prSet presAssocID="{91E74C84-9626-464F-B90E-11C2DBB178A9}" presName="parentText" presStyleLbl="node1" presStyleIdx="4" presStyleCnt="6">
        <dgm:presLayoutVars>
          <dgm:chMax val="1"/>
          <dgm:bulletEnabled val="1"/>
        </dgm:presLayoutVars>
      </dgm:prSet>
      <dgm:spPr/>
    </dgm:pt>
    <dgm:pt modelId="{DBF83596-EA1F-4CFD-813C-F447C730D704}" type="pres">
      <dgm:prSet presAssocID="{91E74C84-9626-464F-B90E-11C2DBB178A9}" presName="descendantText" presStyleLbl="alignAccFollowNode1" presStyleIdx="4" presStyleCnt="6">
        <dgm:presLayoutVars>
          <dgm:bulletEnabled val="1"/>
        </dgm:presLayoutVars>
      </dgm:prSet>
      <dgm:spPr/>
    </dgm:pt>
    <dgm:pt modelId="{1D07D9B5-1880-46F8-ADA4-C2034F76A4BF}" type="pres">
      <dgm:prSet presAssocID="{A8A155D1-9AD2-455A-90F3-B3CF1FCE17B9}" presName="sp" presStyleCnt="0"/>
      <dgm:spPr/>
    </dgm:pt>
    <dgm:pt modelId="{144D00A8-C034-498D-9686-D8877751FDE2}" type="pres">
      <dgm:prSet presAssocID="{F621B45F-61EB-42A9-B1AE-8C46AE1AE4E8}" presName="linNode" presStyleCnt="0"/>
      <dgm:spPr/>
    </dgm:pt>
    <dgm:pt modelId="{6120BEC2-807B-46CE-99DA-203A284AB7FE}" type="pres">
      <dgm:prSet presAssocID="{F621B45F-61EB-42A9-B1AE-8C46AE1AE4E8}" presName="parentText" presStyleLbl="node1" presStyleIdx="5" presStyleCnt="6">
        <dgm:presLayoutVars>
          <dgm:chMax val="1"/>
          <dgm:bulletEnabled val="1"/>
        </dgm:presLayoutVars>
      </dgm:prSet>
      <dgm:spPr/>
    </dgm:pt>
    <dgm:pt modelId="{AE3DE4AE-C828-441B-A640-6C0514D5641D}" type="pres">
      <dgm:prSet presAssocID="{F621B45F-61EB-42A9-B1AE-8C46AE1AE4E8}" presName="descendantText" presStyleLbl="alignAccFollowNode1" presStyleIdx="5" presStyleCnt="6">
        <dgm:presLayoutVars>
          <dgm:bulletEnabled val="1"/>
        </dgm:presLayoutVars>
      </dgm:prSet>
      <dgm:spPr/>
    </dgm:pt>
  </dgm:ptLst>
  <dgm:cxnLst>
    <dgm:cxn modelId="{D57A5111-A405-4071-9C1A-5D9068759421}" srcId="{374C6ECD-5764-4B86-A8B5-9D71853FEC8A}" destId="{6AD0A2F0-35D0-4E46-AD8D-DBECBD9E63C0}" srcOrd="0" destOrd="0" parTransId="{1CBB2BEB-72B6-4298-8F7C-46A471EC3441}" sibTransId="{C918F4C0-4813-4B3D-9128-B21F4C30E43D}"/>
    <dgm:cxn modelId="{0BFF7A16-0CEC-4E2D-B981-C837E896A88F}" type="presOf" srcId="{946F74E8-83AC-4FCE-93D5-A4D3944A27DE}" destId="{DBF83596-EA1F-4CFD-813C-F447C730D704}" srcOrd="0" destOrd="0" presId="urn:microsoft.com/office/officeart/2005/8/layout/vList5"/>
    <dgm:cxn modelId="{2F7AC624-5138-4A62-B475-B334D94A47B7}" type="presOf" srcId="{9F7C62CF-865F-486F-A5B1-BCE778F6CC0B}" destId="{C0EA7768-4753-47CE-A320-5D6C3496D86B}" srcOrd="0" destOrd="0" presId="urn:microsoft.com/office/officeart/2005/8/layout/vList5"/>
    <dgm:cxn modelId="{ACD46525-CCD4-40C4-B2FE-EEF14CC05BEE}" srcId="{40EE74B8-6CF2-437B-863E-19B36053E6B2}" destId="{DC695B04-B93C-4F66-8795-DE38D3B7834A}" srcOrd="3" destOrd="0" parTransId="{83E168F5-66D2-406F-B927-D00139AC6E00}" sibTransId="{2417EB41-4BED-4BAD-9653-288309B5C0D5}"/>
    <dgm:cxn modelId="{A8B6852F-1C87-4D17-8315-0145AD565387}" srcId="{40EE74B8-6CF2-437B-863E-19B36053E6B2}" destId="{F621B45F-61EB-42A9-B1AE-8C46AE1AE4E8}" srcOrd="5" destOrd="0" parTransId="{09826784-1230-43B9-9EF5-8D783AA3481E}" sibTransId="{855B9A30-9DA6-4D72-B70F-A8C0356CE8AC}"/>
    <dgm:cxn modelId="{ABEDA833-7ADF-4AD8-8F03-C23E464CE678}" srcId="{EF2D4640-E87C-46BE-993D-7AF8D6BAFFBF}" destId="{7F3130FB-17CE-47C9-84E7-CC632D7CF2C1}" srcOrd="0" destOrd="0" parTransId="{A714A44E-8CD6-49E2-92ED-0D368E64D84A}" sibTransId="{032F0927-DF2C-456E-8D58-04933CA4C646}"/>
    <dgm:cxn modelId="{74DDFD34-3FCE-4918-BD88-BB4EBD4DB021}" srcId="{91E74C84-9626-464F-B90E-11C2DBB178A9}" destId="{946F74E8-83AC-4FCE-93D5-A4D3944A27DE}" srcOrd="0" destOrd="0" parTransId="{042C80EA-2725-4F43-89C2-21C7AF45B848}" sibTransId="{3B55A2C1-8EA1-4485-A2F2-856CC0666576}"/>
    <dgm:cxn modelId="{F3BE5068-C7B4-49F7-A885-B3C33E7AC443}" type="presOf" srcId="{6AD0A2F0-35D0-4E46-AD8D-DBECBD9E63C0}" destId="{41A45C13-785A-4C69-A103-496346A16D33}" srcOrd="0" destOrd="0" presId="urn:microsoft.com/office/officeart/2005/8/layout/vList5"/>
    <dgm:cxn modelId="{202AF65A-9515-443D-A6A0-73878F1C5C18}" srcId="{40EE74B8-6CF2-437B-863E-19B36053E6B2}" destId="{9F7C62CF-865F-486F-A5B1-BCE778F6CC0B}" srcOrd="0" destOrd="0" parTransId="{DD434C7E-1F19-4F13-8F9B-9A68A6A00109}" sibTransId="{9DFB97A3-0422-49A7-9A87-C4468DFE82E9}"/>
    <dgm:cxn modelId="{74BA6586-774B-4EB4-ABCD-3888820E348D}" type="presOf" srcId="{34E1E10C-FF8B-4BB3-81A9-8B40B82662E4}" destId="{6A0A71EC-DD70-45D4-8600-29925786FC1C}" srcOrd="0" destOrd="0" presId="urn:microsoft.com/office/officeart/2005/8/layout/vList5"/>
    <dgm:cxn modelId="{6667408D-3861-4BAE-AD8D-62547C280E07}" type="presOf" srcId="{DC695B04-B93C-4F66-8795-DE38D3B7834A}" destId="{D787EF1D-3957-4FB1-AD0C-9611BDBEE181}" srcOrd="0" destOrd="0" presId="urn:microsoft.com/office/officeart/2005/8/layout/vList5"/>
    <dgm:cxn modelId="{B1DA528E-F0DE-407E-9456-AC861AE7EF3D}" srcId="{40EE74B8-6CF2-437B-863E-19B36053E6B2}" destId="{EF2D4640-E87C-46BE-993D-7AF8D6BAFFBF}" srcOrd="2" destOrd="0" parTransId="{0EE296EF-D31C-424A-8F84-158DDFB787CD}" sibTransId="{D714F5E9-6322-464F-B6A5-DF75F61AF403}"/>
    <dgm:cxn modelId="{438A4B99-1AFA-4F66-8C9A-E17811F74854}" srcId="{40EE74B8-6CF2-437B-863E-19B36053E6B2}" destId="{374C6ECD-5764-4B86-A8B5-9D71853FEC8A}" srcOrd="1" destOrd="0" parTransId="{1ECCD4DF-F114-406B-AE1C-CA945CA1327E}" sibTransId="{7FE9A297-D974-472F-AC65-AB097234676A}"/>
    <dgm:cxn modelId="{76AB4C9C-177C-47E5-949F-C87D40FA0B14}" type="presOf" srcId="{1A235E12-B04E-43EA-BC7F-C3A3A5457F48}" destId="{D6DC55BF-5F22-4032-9BDE-0569CF43D7FE}" srcOrd="0" destOrd="0" presId="urn:microsoft.com/office/officeart/2005/8/layout/vList5"/>
    <dgm:cxn modelId="{25524A9E-F017-451F-B759-93709DBF6A4A}" type="presOf" srcId="{EF2D4640-E87C-46BE-993D-7AF8D6BAFFBF}" destId="{F868DF88-877A-4EC0-A716-031D31519D27}" srcOrd="0" destOrd="0" presId="urn:microsoft.com/office/officeart/2005/8/layout/vList5"/>
    <dgm:cxn modelId="{ED808F9F-D51C-463C-9E7D-8A8FC47C853A}" type="presOf" srcId="{91E74C84-9626-464F-B90E-11C2DBB178A9}" destId="{DD874832-1B2A-40ED-93CA-92BAAC31DD9F}" srcOrd="0" destOrd="0" presId="urn:microsoft.com/office/officeart/2005/8/layout/vList5"/>
    <dgm:cxn modelId="{F26318AF-65E8-4647-B8F7-5F6F3813E196}" srcId="{F621B45F-61EB-42A9-B1AE-8C46AE1AE4E8}" destId="{13CBF374-DE89-4514-9227-B7412BE5A9B6}" srcOrd="0" destOrd="0" parTransId="{4D647F23-CC7A-4691-B314-77DF862F83BC}" sibTransId="{DA34EA33-B20C-4208-A791-FF86D3F31FEB}"/>
    <dgm:cxn modelId="{4BBE05B4-4AD1-4174-964A-9391E496F47F}" type="presOf" srcId="{40EE74B8-6CF2-437B-863E-19B36053E6B2}" destId="{B89D1063-DF97-4314-9EDA-216D7B94148D}" srcOrd="0" destOrd="0" presId="urn:microsoft.com/office/officeart/2005/8/layout/vList5"/>
    <dgm:cxn modelId="{21BF5DB7-6161-41EF-BB8A-0961A11A1BFB}" type="presOf" srcId="{7F3130FB-17CE-47C9-84E7-CC632D7CF2C1}" destId="{3C7F62A7-D5E5-4085-9882-0C176E7FAE18}" srcOrd="0" destOrd="0" presId="urn:microsoft.com/office/officeart/2005/8/layout/vList5"/>
    <dgm:cxn modelId="{CB1E65C3-BE1A-4EE3-A56E-5C0E055BF4C2}" type="presOf" srcId="{13CBF374-DE89-4514-9227-B7412BE5A9B6}" destId="{AE3DE4AE-C828-441B-A640-6C0514D5641D}" srcOrd="0" destOrd="0" presId="urn:microsoft.com/office/officeart/2005/8/layout/vList5"/>
    <dgm:cxn modelId="{D6D2E9D3-AE23-4795-9BEF-F9CCEA821220}" srcId="{DC695B04-B93C-4F66-8795-DE38D3B7834A}" destId="{34E1E10C-FF8B-4BB3-81A9-8B40B82662E4}" srcOrd="0" destOrd="0" parTransId="{008A1C58-E9E2-4DEF-9743-CF0B64B1D3A5}" sibTransId="{1826A8F8-39AB-4B31-9F0F-486053344513}"/>
    <dgm:cxn modelId="{43B0B2D9-5DEA-40B4-BB12-4C83921532D5}" type="presOf" srcId="{374C6ECD-5764-4B86-A8B5-9D71853FEC8A}" destId="{792AAEE7-DE90-4A12-A807-CBB4403901DE}" srcOrd="0" destOrd="0" presId="urn:microsoft.com/office/officeart/2005/8/layout/vList5"/>
    <dgm:cxn modelId="{9CA965E0-0CBE-4C9F-ABB6-D0A470FC43D8}" type="presOf" srcId="{F621B45F-61EB-42A9-B1AE-8C46AE1AE4E8}" destId="{6120BEC2-807B-46CE-99DA-203A284AB7FE}" srcOrd="0" destOrd="0" presId="urn:microsoft.com/office/officeart/2005/8/layout/vList5"/>
    <dgm:cxn modelId="{C44D36EB-0EF7-4EB2-BA3A-145A1BCA68F5}" srcId="{9F7C62CF-865F-486F-A5B1-BCE778F6CC0B}" destId="{1A235E12-B04E-43EA-BC7F-C3A3A5457F48}" srcOrd="0" destOrd="0" parTransId="{56AFF6E2-D3CB-4319-93D5-7EE5654ED7E8}" sibTransId="{F5AAD8FE-46B4-4334-B684-BD7CF8A785AC}"/>
    <dgm:cxn modelId="{F56948EB-2779-4103-A5CD-07262DBADF54}" srcId="{40EE74B8-6CF2-437B-863E-19B36053E6B2}" destId="{91E74C84-9626-464F-B90E-11C2DBB178A9}" srcOrd="4" destOrd="0" parTransId="{E5280506-A573-423B-9F96-44C9470828D6}" sibTransId="{A8A155D1-9AD2-455A-90F3-B3CF1FCE17B9}"/>
    <dgm:cxn modelId="{C3ABE8DE-19E6-4F20-B131-399BE078F87E}" type="presParOf" srcId="{B89D1063-DF97-4314-9EDA-216D7B94148D}" destId="{A47972F3-33B2-46EC-AF0E-593A73E0CF0F}" srcOrd="0" destOrd="0" presId="urn:microsoft.com/office/officeart/2005/8/layout/vList5"/>
    <dgm:cxn modelId="{20F7E2D0-EF43-4C55-82DB-AEBD0C9C64A0}" type="presParOf" srcId="{A47972F3-33B2-46EC-AF0E-593A73E0CF0F}" destId="{C0EA7768-4753-47CE-A320-5D6C3496D86B}" srcOrd="0" destOrd="0" presId="urn:microsoft.com/office/officeart/2005/8/layout/vList5"/>
    <dgm:cxn modelId="{4C58B67D-1FAC-4318-9B87-267092164AB7}" type="presParOf" srcId="{A47972F3-33B2-46EC-AF0E-593A73E0CF0F}" destId="{D6DC55BF-5F22-4032-9BDE-0569CF43D7FE}" srcOrd="1" destOrd="0" presId="urn:microsoft.com/office/officeart/2005/8/layout/vList5"/>
    <dgm:cxn modelId="{94D73879-8491-4B3D-97BD-CE6147460EC0}" type="presParOf" srcId="{B89D1063-DF97-4314-9EDA-216D7B94148D}" destId="{99E8F447-0402-4726-AFCA-8EF46C32D308}" srcOrd="1" destOrd="0" presId="urn:microsoft.com/office/officeart/2005/8/layout/vList5"/>
    <dgm:cxn modelId="{ED64F5FC-8F65-4199-867B-BA27047E24AA}" type="presParOf" srcId="{B89D1063-DF97-4314-9EDA-216D7B94148D}" destId="{86B1108D-785C-45C1-8CB8-728C424A44E4}" srcOrd="2" destOrd="0" presId="urn:microsoft.com/office/officeart/2005/8/layout/vList5"/>
    <dgm:cxn modelId="{31C18A27-F714-498F-A968-954BB8E24114}" type="presParOf" srcId="{86B1108D-785C-45C1-8CB8-728C424A44E4}" destId="{792AAEE7-DE90-4A12-A807-CBB4403901DE}" srcOrd="0" destOrd="0" presId="urn:microsoft.com/office/officeart/2005/8/layout/vList5"/>
    <dgm:cxn modelId="{9E878EEA-F585-40D3-8A71-E05419AFE821}" type="presParOf" srcId="{86B1108D-785C-45C1-8CB8-728C424A44E4}" destId="{41A45C13-785A-4C69-A103-496346A16D33}" srcOrd="1" destOrd="0" presId="urn:microsoft.com/office/officeart/2005/8/layout/vList5"/>
    <dgm:cxn modelId="{ACA1999C-5F5A-4F1D-9F51-5B48C326DC86}" type="presParOf" srcId="{B89D1063-DF97-4314-9EDA-216D7B94148D}" destId="{E6A9E7A4-C6DF-4254-848D-9146C4F84880}" srcOrd="3" destOrd="0" presId="urn:microsoft.com/office/officeart/2005/8/layout/vList5"/>
    <dgm:cxn modelId="{AA977B09-F276-4260-AC00-8400C2B821E5}" type="presParOf" srcId="{B89D1063-DF97-4314-9EDA-216D7B94148D}" destId="{D0F8BDA1-A810-4711-893C-73D3F4E2CFC1}" srcOrd="4" destOrd="0" presId="urn:microsoft.com/office/officeart/2005/8/layout/vList5"/>
    <dgm:cxn modelId="{5A04CB17-F6F5-4D5D-A577-837B4BAE0184}" type="presParOf" srcId="{D0F8BDA1-A810-4711-893C-73D3F4E2CFC1}" destId="{F868DF88-877A-4EC0-A716-031D31519D27}" srcOrd="0" destOrd="0" presId="urn:microsoft.com/office/officeart/2005/8/layout/vList5"/>
    <dgm:cxn modelId="{87C4D8AB-B857-498A-8C8D-D0B6A5AA9AD6}" type="presParOf" srcId="{D0F8BDA1-A810-4711-893C-73D3F4E2CFC1}" destId="{3C7F62A7-D5E5-4085-9882-0C176E7FAE18}" srcOrd="1" destOrd="0" presId="urn:microsoft.com/office/officeart/2005/8/layout/vList5"/>
    <dgm:cxn modelId="{8B97903B-F2A8-40AE-A6FD-2D1AD9FDAA2D}" type="presParOf" srcId="{B89D1063-DF97-4314-9EDA-216D7B94148D}" destId="{3C287027-AD52-4660-9A6B-EDA309A2AE6C}" srcOrd="5" destOrd="0" presId="urn:microsoft.com/office/officeart/2005/8/layout/vList5"/>
    <dgm:cxn modelId="{70A86025-4414-4DD4-B3B5-1E1D9076B43A}" type="presParOf" srcId="{B89D1063-DF97-4314-9EDA-216D7B94148D}" destId="{CE5B4688-4274-4EAB-A778-8CAAAEE76950}" srcOrd="6" destOrd="0" presId="urn:microsoft.com/office/officeart/2005/8/layout/vList5"/>
    <dgm:cxn modelId="{6F0DF6BA-C6C5-45D5-A513-8D0FE15CDAE9}" type="presParOf" srcId="{CE5B4688-4274-4EAB-A778-8CAAAEE76950}" destId="{D787EF1D-3957-4FB1-AD0C-9611BDBEE181}" srcOrd="0" destOrd="0" presId="urn:microsoft.com/office/officeart/2005/8/layout/vList5"/>
    <dgm:cxn modelId="{BC874844-CCBF-4EAF-8530-64EB6EA2E6EB}" type="presParOf" srcId="{CE5B4688-4274-4EAB-A778-8CAAAEE76950}" destId="{6A0A71EC-DD70-45D4-8600-29925786FC1C}" srcOrd="1" destOrd="0" presId="urn:microsoft.com/office/officeart/2005/8/layout/vList5"/>
    <dgm:cxn modelId="{FCBC3BF7-D7FC-43F3-8317-ED73FA211B80}" type="presParOf" srcId="{B89D1063-DF97-4314-9EDA-216D7B94148D}" destId="{3A39C34E-8E8A-42A7-BF42-19E05B8C48B3}" srcOrd="7" destOrd="0" presId="urn:microsoft.com/office/officeart/2005/8/layout/vList5"/>
    <dgm:cxn modelId="{FA9C55E6-D257-4535-B970-E0678D9606D4}" type="presParOf" srcId="{B89D1063-DF97-4314-9EDA-216D7B94148D}" destId="{7A1ACDCA-D4DF-4C5D-B741-76C43704D968}" srcOrd="8" destOrd="0" presId="urn:microsoft.com/office/officeart/2005/8/layout/vList5"/>
    <dgm:cxn modelId="{9DD01E22-FB4C-492F-90FD-6AAA0A118B04}" type="presParOf" srcId="{7A1ACDCA-D4DF-4C5D-B741-76C43704D968}" destId="{DD874832-1B2A-40ED-93CA-92BAAC31DD9F}" srcOrd="0" destOrd="0" presId="urn:microsoft.com/office/officeart/2005/8/layout/vList5"/>
    <dgm:cxn modelId="{421CE5D8-DFCE-4B2D-86DF-F59435BC5E2F}" type="presParOf" srcId="{7A1ACDCA-D4DF-4C5D-B741-76C43704D968}" destId="{DBF83596-EA1F-4CFD-813C-F447C730D704}" srcOrd="1" destOrd="0" presId="urn:microsoft.com/office/officeart/2005/8/layout/vList5"/>
    <dgm:cxn modelId="{1C911077-728F-46B2-B78F-CBBA079511AC}" type="presParOf" srcId="{B89D1063-DF97-4314-9EDA-216D7B94148D}" destId="{1D07D9B5-1880-46F8-ADA4-C2034F76A4BF}" srcOrd="9" destOrd="0" presId="urn:microsoft.com/office/officeart/2005/8/layout/vList5"/>
    <dgm:cxn modelId="{65135951-3071-40FA-A3A8-A98F8E3C39E7}" type="presParOf" srcId="{B89D1063-DF97-4314-9EDA-216D7B94148D}" destId="{144D00A8-C034-498D-9686-D8877751FDE2}" srcOrd="10" destOrd="0" presId="urn:microsoft.com/office/officeart/2005/8/layout/vList5"/>
    <dgm:cxn modelId="{DB8B74CC-39DA-4887-98C2-7F69DB747752}" type="presParOf" srcId="{144D00A8-C034-498D-9686-D8877751FDE2}" destId="{6120BEC2-807B-46CE-99DA-203A284AB7FE}" srcOrd="0" destOrd="0" presId="urn:microsoft.com/office/officeart/2005/8/layout/vList5"/>
    <dgm:cxn modelId="{D157970B-DAE4-4DFD-8E0B-DC8728E3F0B0}" type="presParOf" srcId="{144D00A8-C034-498D-9686-D8877751FDE2}" destId="{AE3DE4AE-C828-441B-A640-6C0514D5641D}" srcOrd="1" destOrd="0" presId="urn:microsoft.com/office/officeart/2005/8/layout/vList5"/>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EE74B8-6CF2-437B-863E-19B36053E6B2}"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9F7C62CF-865F-486F-A5B1-BCE778F6CC0B}">
      <dgm:prSet custT="1"/>
      <dgm:spPr>
        <a:noFill/>
        <a:scene3d>
          <a:camera prst="orthographicFront"/>
          <a:lightRig rig="threePt" dir="t"/>
        </a:scene3d>
        <a:sp3d>
          <a:bevelT/>
        </a:sp3d>
      </dgm:spPr>
      <dgm:t>
        <a:bodyPr/>
        <a:lstStyle/>
        <a:p>
          <a:pPr algn="ctr" rtl="0"/>
          <a:r>
            <a:rPr lang="en-US" sz="2500" dirty="0">
              <a:solidFill>
                <a:schemeClr val="bg1"/>
              </a:solidFill>
            </a:rPr>
            <a:t>ADDENDA &amp; RFI</a:t>
          </a:r>
          <a:endParaRPr lang="en-US" sz="2500" dirty="0">
            <a:solidFill>
              <a:schemeClr val="bg1"/>
            </a:solidFill>
            <a:effectLst>
              <a:outerShdw blurRad="38100" dist="38100" dir="2700000" algn="tl">
                <a:srgbClr val="000000">
                  <a:alpha val="43137"/>
                </a:srgbClr>
              </a:outerShdw>
            </a:effectLst>
          </a:endParaRPr>
        </a:p>
      </dgm:t>
    </dgm:pt>
    <dgm:pt modelId="{DD434C7E-1F19-4F13-8F9B-9A68A6A00109}" type="parTrans" cxnId="{202AF65A-9515-443D-A6A0-73878F1C5C18}">
      <dgm:prSet/>
      <dgm:spPr/>
      <dgm:t>
        <a:bodyPr/>
        <a:lstStyle/>
        <a:p>
          <a:endParaRPr lang="en-US" sz="2500"/>
        </a:p>
      </dgm:t>
    </dgm:pt>
    <dgm:pt modelId="{9DFB97A3-0422-49A7-9A87-C4468DFE82E9}" type="sibTrans" cxnId="{202AF65A-9515-443D-A6A0-73878F1C5C18}">
      <dgm:prSet/>
      <dgm:spPr/>
      <dgm:t>
        <a:bodyPr/>
        <a:lstStyle/>
        <a:p>
          <a:endParaRPr lang="en-US" sz="2500"/>
        </a:p>
      </dgm:t>
    </dgm:pt>
    <dgm:pt modelId="{9201DA67-F4D0-49A4-AF5E-C3E9698A08EC}">
      <dgm:prSet custT="1"/>
      <dgm:spPr>
        <a:noFill/>
        <a:scene3d>
          <a:camera prst="orthographicFront"/>
          <a:lightRig rig="threePt" dir="t"/>
        </a:scene3d>
        <a:sp3d>
          <a:bevelT/>
        </a:sp3d>
      </dgm:spPr>
      <dgm:t>
        <a:bodyPr/>
        <a:lstStyle/>
        <a:p>
          <a:pPr rtl="0"/>
          <a:r>
            <a:rPr lang="en-US" sz="2400" dirty="0">
              <a:solidFill>
                <a:schemeClr val="bg1"/>
              </a:solidFill>
            </a:rPr>
            <a:t>PREQUALIFICATION</a:t>
          </a:r>
          <a:endParaRPr lang="en-US" sz="2400" dirty="0"/>
        </a:p>
      </dgm:t>
    </dgm:pt>
    <dgm:pt modelId="{BB89067E-F6EF-48AF-B21C-056A749815C1}" type="parTrans" cxnId="{82CC9B01-9EAF-4378-86D9-C3AA024CD241}">
      <dgm:prSet/>
      <dgm:spPr/>
      <dgm:t>
        <a:bodyPr/>
        <a:lstStyle/>
        <a:p>
          <a:endParaRPr lang="en-US" sz="2500"/>
        </a:p>
      </dgm:t>
    </dgm:pt>
    <dgm:pt modelId="{5A727A2C-1B93-4B7D-BE03-093AEE4D6CF9}" type="sibTrans" cxnId="{82CC9B01-9EAF-4378-86D9-C3AA024CD241}">
      <dgm:prSet/>
      <dgm:spPr/>
      <dgm:t>
        <a:bodyPr/>
        <a:lstStyle/>
        <a:p>
          <a:endParaRPr lang="en-US" sz="2500"/>
        </a:p>
      </dgm:t>
    </dgm:pt>
    <dgm:pt modelId="{B0142AEA-EE95-4826-AA81-D0D2E32EF062}">
      <dgm:prSet custT="1"/>
      <dgm:spPr>
        <a:solidFill>
          <a:schemeClr val="accent4">
            <a:lumMod val="60000"/>
            <a:lumOff val="40000"/>
            <a:alpha val="85000"/>
          </a:schemeClr>
        </a:solidFill>
        <a:ln>
          <a:noFill/>
        </a:ln>
        <a:scene3d>
          <a:camera prst="orthographicFront"/>
          <a:lightRig rig="threePt" dir="t"/>
        </a:scene3d>
        <a:sp3d>
          <a:bevelT/>
        </a:sp3d>
      </dgm:spPr>
      <dgm:t>
        <a:bodyPr/>
        <a:lstStyle/>
        <a:p>
          <a:r>
            <a:rPr lang="en-US" sz="2500" dirty="0">
              <a:solidFill>
                <a:schemeClr val="tx1"/>
              </a:solidFill>
            </a:rPr>
            <a:t>Addenda : 0		Q&amp;A Set: 0</a:t>
          </a:r>
        </a:p>
      </dgm:t>
    </dgm:pt>
    <dgm:pt modelId="{B90C2E69-24FB-485A-9DF0-54B3450E60D4}" type="parTrans" cxnId="{A8059384-5524-4585-B466-B7669E6C2E23}">
      <dgm:prSet/>
      <dgm:spPr/>
      <dgm:t>
        <a:bodyPr/>
        <a:lstStyle/>
        <a:p>
          <a:endParaRPr lang="en-US" sz="2500"/>
        </a:p>
      </dgm:t>
    </dgm:pt>
    <dgm:pt modelId="{AE078C00-C109-447B-A19E-BD90D33B0D01}" type="sibTrans" cxnId="{A8059384-5524-4585-B466-B7669E6C2E23}">
      <dgm:prSet/>
      <dgm:spPr/>
      <dgm:t>
        <a:bodyPr/>
        <a:lstStyle/>
        <a:p>
          <a:endParaRPr lang="en-US" sz="2500"/>
        </a:p>
      </dgm:t>
    </dgm:pt>
    <dgm:pt modelId="{C9FA08AB-7FA7-40DD-BE73-508828DF3719}">
      <dgm:prSet custT="1"/>
      <dgm:spPr>
        <a:solidFill>
          <a:srgbClr val="FCD65E"/>
        </a:solidFill>
        <a:scene3d>
          <a:camera prst="orthographicFront"/>
          <a:lightRig rig="threePt" dir="t"/>
        </a:scene3d>
        <a:sp3d>
          <a:bevelT/>
        </a:sp3d>
      </dgm:spPr>
      <dgm:t>
        <a:bodyPr/>
        <a:lstStyle/>
        <a:p>
          <a:r>
            <a:rPr lang="en-US" sz="2500" dirty="0">
              <a:solidFill>
                <a:schemeClr val="tx1"/>
              </a:solidFill>
            </a:rPr>
            <a:t>Not Required for this project.</a:t>
          </a:r>
        </a:p>
      </dgm:t>
    </dgm:pt>
    <dgm:pt modelId="{3BE53C94-3F70-4E7C-B956-DA70CEEC9CAA}" type="parTrans" cxnId="{5B04E19F-2F75-4DA2-8959-6D1B23B7DAD0}">
      <dgm:prSet/>
      <dgm:spPr/>
      <dgm:t>
        <a:bodyPr/>
        <a:lstStyle/>
        <a:p>
          <a:endParaRPr lang="en-US" sz="2500"/>
        </a:p>
      </dgm:t>
    </dgm:pt>
    <dgm:pt modelId="{B43B54D9-194A-4931-974B-0A3B33D22CEC}" type="sibTrans" cxnId="{5B04E19F-2F75-4DA2-8959-6D1B23B7DAD0}">
      <dgm:prSet/>
      <dgm:spPr/>
      <dgm:t>
        <a:bodyPr/>
        <a:lstStyle/>
        <a:p>
          <a:endParaRPr lang="en-US" sz="2500"/>
        </a:p>
      </dgm:t>
    </dgm:pt>
    <dgm:pt modelId="{9BF3A5D8-CBCB-4397-8222-9DAC690D191B}">
      <dgm:prSet custT="1"/>
      <dgm:spPr>
        <a:noFill/>
        <a:scene3d>
          <a:camera prst="orthographicFront"/>
          <a:lightRig rig="threePt" dir="t"/>
        </a:scene3d>
        <a:sp3d>
          <a:bevelT/>
        </a:sp3d>
      </dgm:spPr>
      <dgm:t>
        <a:bodyPr/>
        <a:lstStyle/>
        <a:p>
          <a:r>
            <a:rPr lang="en-US" sz="2500" dirty="0">
              <a:solidFill>
                <a:schemeClr val="bg1"/>
              </a:solidFill>
            </a:rPr>
            <a:t>BID OPENING </a:t>
          </a:r>
          <a:endParaRPr lang="en-US" sz="2500" dirty="0"/>
        </a:p>
      </dgm:t>
    </dgm:pt>
    <dgm:pt modelId="{0785E54B-69AF-4A52-9921-D86658EB13C7}" type="parTrans" cxnId="{20255BD1-EBB7-4E3B-B97F-29FE2E39E18D}">
      <dgm:prSet/>
      <dgm:spPr/>
      <dgm:t>
        <a:bodyPr/>
        <a:lstStyle/>
        <a:p>
          <a:endParaRPr lang="en-US" sz="2500"/>
        </a:p>
      </dgm:t>
    </dgm:pt>
    <dgm:pt modelId="{3ED2B1A7-EB14-4BC8-A181-A1059AE20C20}" type="sibTrans" cxnId="{20255BD1-EBB7-4E3B-B97F-29FE2E39E18D}">
      <dgm:prSet/>
      <dgm:spPr/>
      <dgm:t>
        <a:bodyPr/>
        <a:lstStyle/>
        <a:p>
          <a:endParaRPr lang="en-US" sz="2500"/>
        </a:p>
      </dgm:t>
    </dgm:pt>
    <dgm:pt modelId="{50333E6B-D66D-4EC7-8B6E-C9534C7CEA56}">
      <dgm:prSet custT="1"/>
      <dgm:spPr>
        <a:solidFill>
          <a:srgbClr val="FCD65E"/>
        </a:solidFill>
        <a:ln w="12700" cap="flat" cmpd="sng" algn="ctr">
          <a:solidFill>
            <a:prstClr val="white">
              <a:hueOff val="0"/>
              <a:satOff val="0"/>
              <a:lumOff val="0"/>
              <a:alphaOff val="0"/>
            </a:prstClr>
          </a:solidFill>
          <a:prstDash val="solid"/>
          <a:miter lim="800000"/>
        </a:ln>
        <a:effectLst/>
        <a:scene3d>
          <a:camera prst="orthographicFront"/>
          <a:lightRig rig="threePt" dir="t"/>
        </a:scene3d>
        <a:sp3d>
          <a:bevelT/>
        </a:sp3d>
      </dgm:spPr>
      <dgm:t>
        <a:bodyPr spcFirstLastPara="0" vert="horz" wrap="square" lIns="106680" tIns="106680" rIns="106680" bIns="106680" numCol="1" spcCol="1270" anchor="ctr" anchorCtr="0"/>
        <a:lstStyle/>
        <a:p>
          <a:r>
            <a:rPr lang="en-US" sz="2500" kern="1200" dirty="0">
              <a:solidFill>
                <a:schemeClr val="tx1"/>
              </a:solidFill>
            </a:rPr>
            <a:t>Date – </a:t>
          </a:r>
          <a:r>
            <a:rPr lang="en-US" sz="2500" kern="1200" dirty="0">
              <a:solidFill>
                <a:srgbClr val="FF0000"/>
              </a:solidFill>
            </a:rPr>
            <a:t>Tuesday October 6, 2020</a:t>
          </a:r>
        </a:p>
      </dgm:t>
    </dgm:pt>
    <dgm:pt modelId="{C47D5968-221D-4D7C-8CDD-B39F9A7E3D22}" type="parTrans" cxnId="{71AC567D-AE8D-4A01-ADAC-31AEF37479FD}">
      <dgm:prSet/>
      <dgm:spPr/>
      <dgm:t>
        <a:bodyPr/>
        <a:lstStyle/>
        <a:p>
          <a:endParaRPr lang="en-US" sz="2500"/>
        </a:p>
      </dgm:t>
    </dgm:pt>
    <dgm:pt modelId="{B22C4E4F-70D9-4FCE-A9F0-CC19CC280612}" type="sibTrans" cxnId="{71AC567D-AE8D-4A01-ADAC-31AEF37479FD}">
      <dgm:prSet/>
      <dgm:spPr/>
      <dgm:t>
        <a:bodyPr/>
        <a:lstStyle/>
        <a:p>
          <a:endParaRPr lang="en-US" sz="2500"/>
        </a:p>
      </dgm:t>
    </dgm:pt>
    <dgm:pt modelId="{C75C85E1-7609-447F-940E-79F6AC384E9D}">
      <dgm:prSet custT="1"/>
      <dgm:spPr>
        <a:solidFill>
          <a:srgbClr val="FCD65E"/>
        </a:solidFill>
        <a:ln w="12700" cap="flat" cmpd="sng" algn="ctr">
          <a:solidFill>
            <a:prstClr val="white">
              <a:hueOff val="0"/>
              <a:satOff val="0"/>
              <a:lumOff val="0"/>
              <a:alphaOff val="0"/>
            </a:prstClr>
          </a:solidFill>
          <a:prstDash val="solid"/>
          <a:miter lim="800000"/>
        </a:ln>
        <a:effectLst/>
        <a:scene3d>
          <a:camera prst="orthographicFront"/>
          <a:lightRig rig="threePt" dir="t"/>
        </a:scene3d>
        <a:sp3d>
          <a:bevelT/>
        </a:sp3d>
      </dgm:spPr>
      <dgm:t>
        <a:bodyPr spcFirstLastPara="0" vert="horz" wrap="square" lIns="106680" tIns="106680" rIns="106680" bIns="106680" numCol="1" spcCol="1270" anchor="ctr" anchorCtr="0"/>
        <a:lstStyle/>
        <a:p>
          <a:r>
            <a:rPr lang="en-US" sz="2500" kern="1200" dirty="0">
              <a:solidFill>
                <a:schemeClr val="tx1"/>
              </a:solidFill>
            </a:rPr>
            <a:t>Time – 2:00 P.M. </a:t>
          </a:r>
          <a:r>
            <a:rPr lang="en-US" sz="2500" kern="1200" dirty="0">
              <a:solidFill>
                <a:srgbClr val="FF0000"/>
              </a:solidFill>
            </a:rPr>
            <a:t>(Please consider traffic)</a:t>
          </a:r>
        </a:p>
      </dgm:t>
    </dgm:pt>
    <dgm:pt modelId="{C18DBFA1-A939-4393-8A41-6A0220C38E91}" type="parTrans" cxnId="{E30B34C8-F457-4505-870A-D9451CC55CF0}">
      <dgm:prSet/>
      <dgm:spPr/>
      <dgm:t>
        <a:bodyPr/>
        <a:lstStyle/>
        <a:p>
          <a:endParaRPr lang="en-US" sz="2500"/>
        </a:p>
      </dgm:t>
    </dgm:pt>
    <dgm:pt modelId="{9E07CDB6-6503-44C7-9DF5-7744414B8791}" type="sibTrans" cxnId="{E30B34C8-F457-4505-870A-D9451CC55CF0}">
      <dgm:prSet/>
      <dgm:spPr/>
      <dgm:t>
        <a:bodyPr/>
        <a:lstStyle/>
        <a:p>
          <a:endParaRPr lang="en-US" sz="2500"/>
        </a:p>
      </dgm:t>
    </dgm:pt>
    <dgm:pt modelId="{B76647A1-7A7C-4A23-A97E-EDD9935D3F5D}">
      <dgm:prSet custT="1"/>
      <dgm:spPr>
        <a:solidFill>
          <a:srgbClr val="FCD65E"/>
        </a:solidFill>
        <a:ln w="12700" cap="flat" cmpd="sng" algn="ctr">
          <a:solidFill>
            <a:prstClr val="white">
              <a:hueOff val="0"/>
              <a:satOff val="0"/>
              <a:lumOff val="0"/>
              <a:alphaOff val="0"/>
            </a:prstClr>
          </a:solidFill>
          <a:prstDash val="solid"/>
          <a:miter lim="800000"/>
        </a:ln>
        <a:effectLst/>
        <a:scene3d>
          <a:camera prst="orthographicFront"/>
          <a:lightRig rig="threePt" dir="t"/>
        </a:scene3d>
        <a:sp3d>
          <a:bevelT/>
        </a:sp3d>
      </dgm:spPr>
      <dgm:t>
        <a:bodyPr spcFirstLastPara="0" vert="horz" wrap="square" lIns="106680" tIns="106680" rIns="106680" bIns="106680" numCol="1" spcCol="1270" anchor="ctr" anchorCtr="0"/>
        <a:lstStyle/>
        <a:p>
          <a:r>
            <a:rPr lang="en-US" sz="2500" kern="1200" dirty="0">
              <a:solidFill>
                <a:schemeClr val="tx1"/>
              </a:solidFill>
            </a:rPr>
            <a:t>Location – Virtual Teams Meeting- link is posted in IFB.</a:t>
          </a:r>
          <a:endParaRPr lang="en-US" sz="2500" kern="1200" dirty="0"/>
        </a:p>
      </dgm:t>
    </dgm:pt>
    <dgm:pt modelId="{8AE610E8-7730-464E-A742-FAA9648646D1}" type="parTrans" cxnId="{67164B4C-A0A2-42FF-8BD1-47DDBAC4214E}">
      <dgm:prSet/>
      <dgm:spPr/>
      <dgm:t>
        <a:bodyPr/>
        <a:lstStyle/>
        <a:p>
          <a:endParaRPr lang="en-US" sz="2500"/>
        </a:p>
      </dgm:t>
    </dgm:pt>
    <dgm:pt modelId="{364D7609-D706-4F71-B8FA-90A4CCF0D9CB}" type="sibTrans" cxnId="{67164B4C-A0A2-42FF-8BD1-47DDBAC4214E}">
      <dgm:prSet/>
      <dgm:spPr/>
      <dgm:t>
        <a:bodyPr/>
        <a:lstStyle/>
        <a:p>
          <a:endParaRPr lang="en-US" sz="2500"/>
        </a:p>
      </dgm:t>
    </dgm:pt>
    <dgm:pt modelId="{EF9F303D-0794-4CBB-A213-30755BD6E346}">
      <dgm:prSet custT="1"/>
      <dgm:spPr>
        <a:solidFill>
          <a:srgbClr val="FCD65E"/>
        </a:solidFill>
        <a:ln w="12700" cap="flat" cmpd="sng" algn="ctr">
          <a:solidFill>
            <a:prstClr val="white">
              <a:hueOff val="0"/>
              <a:satOff val="0"/>
              <a:lumOff val="0"/>
              <a:alphaOff val="0"/>
            </a:prstClr>
          </a:solidFill>
          <a:prstDash val="solid"/>
          <a:miter lim="800000"/>
        </a:ln>
        <a:effectLst/>
        <a:scene3d>
          <a:camera prst="orthographicFront"/>
          <a:lightRig rig="threePt" dir="t"/>
        </a:scene3d>
        <a:sp3d>
          <a:bevelT/>
        </a:sp3d>
      </dgm:spPr>
      <dgm:t>
        <a:bodyPr/>
        <a:lstStyle/>
        <a:p>
          <a:pPr>
            <a:buClr>
              <a:schemeClr val="tx1"/>
            </a:buClr>
          </a:pPr>
          <a:r>
            <a:rPr lang="en-US" sz="2500" b="1" u="sng" kern="1200" dirty="0">
              <a:solidFill>
                <a:srgbClr val="FF0000"/>
              </a:solidFill>
            </a:rPr>
            <a:t>Remember</a:t>
          </a:r>
          <a:r>
            <a:rPr lang="en-US" sz="2500" kern="1200" dirty="0">
              <a:solidFill>
                <a:schemeClr val="tx1"/>
              </a:solidFill>
            </a:rPr>
            <a:t>: Section 3.11.1 states that Bids received after the Bid Opening will not be considered. Late Bids will be returned to the Bidder unopened. Please submit your bids before 2:00 PM.</a:t>
          </a:r>
          <a:endParaRPr lang="en-US" sz="2500" kern="1200" dirty="0"/>
        </a:p>
      </dgm:t>
    </dgm:pt>
    <dgm:pt modelId="{15568F40-2091-43A3-9C3E-65451687B5AE}" type="parTrans" cxnId="{C1BF0657-78B0-42D2-A0A9-ED10AF642A16}">
      <dgm:prSet/>
      <dgm:spPr/>
      <dgm:t>
        <a:bodyPr/>
        <a:lstStyle/>
        <a:p>
          <a:endParaRPr lang="en-US" sz="2500"/>
        </a:p>
      </dgm:t>
    </dgm:pt>
    <dgm:pt modelId="{AB537017-0CB0-421E-9220-E5BE880CD016}" type="sibTrans" cxnId="{C1BF0657-78B0-42D2-A0A9-ED10AF642A16}">
      <dgm:prSet/>
      <dgm:spPr/>
      <dgm:t>
        <a:bodyPr/>
        <a:lstStyle/>
        <a:p>
          <a:endParaRPr lang="en-US" sz="2500"/>
        </a:p>
      </dgm:t>
    </dgm:pt>
    <dgm:pt modelId="{0E88C2A7-0009-460C-83FA-392BB81864A4}" type="pres">
      <dgm:prSet presAssocID="{40EE74B8-6CF2-437B-863E-19B36053E6B2}" presName="Name0" presStyleCnt="0">
        <dgm:presLayoutVars>
          <dgm:dir/>
          <dgm:animLvl val="lvl"/>
          <dgm:resizeHandles val="exact"/>
        </dgm:presLayoutVars>
      </dgm:prSet>
      <dgm:spPr/>
    </dgm:pt>
    <dgm:pt modelId="{4FDE63C9-D333-4F6D-ACE4-766DFE4AF42A}" type="pres">
      <dgm:prSet presAssocID="{9F7C62CF-865F-486F-A5B1-BCE778F6CC0B}" presName="linNode" presStyleCnt="0"/>
      <dgm:spPr>
        <a:scene3d>
          <a:camera prst="orthographicFront"/>
          <a:lightRig rig="threePt" dir="t"/>
        </a:scene3d>
        <a:sp3d>
          <a:bevelT/>
        </a:sp3d>
      </dgm:spPr>
    </dgm:pt>
    <dgm:pt modelId="{FE24945C-AF4A-48E2-80B3-A3A358E4AE3A}" type="pres">
      <dgm:prSet presAssocID="{9F7C62CF-865F-486F-A5B1-BCE778F6CC0B}" presName="parTx" presStyleLbl="revTx" presStyleIdx="0" presStyleCnt="3" custScaleX="101868">
        <dgm:presLayoutVars>
          <dgm:chMax val="1"/>
          <dgm:bulletEnabled val="1"/>
        </dgm:presLayoutVars>
      </dgm:prSet>
      <dgm:spPr/>
    </dgm:pt>
    <dgm:pt modelId="{7998F90B-8312-4B44-93E3-B455EDB188E1}" type="pres">
      <dgm:prSet presAssocID="{9F7C62CF-865F-486F-A5B1-BCE778F6CC0B}" presName="bracket" presStyleLbl="parChTrans1D1" presStyleIdx="0" presStyleCnt="3"/>
      <dgm:spPr>
        <a:ln>
          <a:solidFill>
            <a:srgbClr val="075994"/>
          </a:solidFill>
        </a:ln>
      </dgm:spPr>
    </dgm:pt>
    <dgm:pt modelId="{9B22C27B-9E7F-4B0E-842F-87EF15236334}" type="pres">
      <dgm:prSet presAssocID="{9F7C62CF-865F-486F-A5B1-BCE778F6CC0B}" presName="spH" presStyleCnt="0"/>
      <dgm:spPr>
        <a:scene3d>
          <a:camera prst="orthographicFront"/>
          <a:lightRig rig="threePt" dir="t"/>
        </a:scene3d>
        <a:sp3d>
          <a:bevelT/>
        </a:sp3d>
      </dgm:spPr>
    </dgm:pt>
    <dgm:pt modelId="{6B8FF2BF-A383-4B4B-B0F7-6227B0769928}" type="pres">
      <dgm:prSet presAssocID="{9F7C62CF-865F-486F-A5B1-BCE778F6CC0B}" presName="desTx" presStyleLbl="node1" presStyleIdx="0" presStyleCnt="3" custScaleX="100601" custScaleY="103480">
        <dgm:presLayoutVars>
          <dgm:bulletEnabled val="1"/>
        </dgm:presLayoutVars>
      </dgm:prSet>
      <dgm:spPr/>
    </dgm:pt>
    <dgm:pt modelId="{95DEF01F-F302-4D6A-AB19-F671AC7FE93F}" type="pres">
      <dgm:prSet presAssocID="{9DFB97A3-0422-49A7-9A87-C4468DFE82E9}" presName="spV" presStyleCnt="0"/>
      <dgm:spPr>
        <a:scene3d>
          <a:camera prst="orthographicFront"/>
          <a:lightRig rig="threePt" dir="t"/>
        </a:scene3d>
        <a:sp3d>
          <a:bevelT/>
        </a:sp3d>
      </dgm:spPr>
    </dgm:pt>
    <dgm:pt modelId="{AC65A4D1-4E24-4FB4-970F-5ADBC38C3A4D}" type="pres">
      <dgm:prSet presAssocID="{9201DA67-F4D0-49A4-AF5E-C3E9698A08EC}" presName="linNode" presStyleCnt="0"/>
      <dgm:spPr/>
    </dgm:pt>
    <dgm:pt modelId="{F1166678-F595-48F8-8557-55700EB0B8B2}" type="pres">
      <dgm:prSet presAssocID="{9201DA67-F4D0-49A4-AF5E-C3E9698A08EC}" presName="parTx" presStyleLbl="revTx" presStyleIdx="1" presStyleCnt="3" custScaleX="101868">
        <dgm:presLayoutVars>
          <dgm:chMax val="1"/>
          <dgm:bulletEnabled val="1"/>
        </dgm:presLayoutVars>
      </dgm:prSet>
      <dgm:spPr/>
    </dgm:pt>
    <dgm:pt modelId="{C1B51A62-226F-4C2B-A6BA-7EE24A9B1189}" type="pres">
      <dgm:prSet presAssocID="{9201DA67-F4D0-49A4-AF5E-C3E9698A08EC}" presName="bracket" presStyleLbl="parChTrans1D1" presStyleIdx="1" presStyleCnt="3"/>
      <dgm:spPr/>
    </dgm:pt>
    <dgm:pt modelId="{20E2AEA0-9068-4B0F-926C-5547F8BBB5B2}" type="pres">
      <dgm:prSet presAssocID="{9201DA67-F4D0-49A4-AF5E-C3E9698A08EC}" presName="spH" presStyleCnt="0"/>
      <dgm:spPr/>
    </dgm:pt>
    <dgm:pt modelId="{AE573262-E889-4AF3-BB93-0EBF1CD10C3D}" type="pres">
      <dgm:prSet presAssocID="{9201DA67-F4D0-49A4-AF5E-C3E9698A08EC}" presName="desTx" presStyleLbl="node1" presStyleIdx="1" presStyleCnt="3" custScaleX="100601">
        <dgm:presLayoutVars>
          <dgm:bulletEnabled val="1"/>
        </dgm:presLayoutVars>
      </dgm:prSet>
      <dgm:spPr/>
    </dgm:pt>
    <dgm:pt modelId="{765C9C39-5BE1-4D20-9F4B-73FFD28698DB}" type="pres">
      <dgm:prSet presAssocID="{5A727A2C-1B93-4B7D-BE03-093AEE4D6CF9}" presName="spV" presStyleCnt="0"/>
      <dgm:spPr/>
    </dgm:pt>
    <dgm:pt modelId="{202C7E35-BF05-4170-AF4F-686FB05DBDD0}" type="pres">
      <dgm:prSet presAssocID="{9BF3A5D8-CBCB-4397-8222-9DAC690D191B}" presName="linNode" presStyleCnt="0"/>
      <dgm:spPr/>
    </dgm:pt>
    <dgm:pt modelId="{88BC53B1-3CE6-407D-B955-F4919B16CB19}" type="pres">
      <dgm:prSet presAssocID="{9BF3A5D8-CBCB-4397-8222-9DAC690D191B}" presName="parTx" presStyleLbl="revTx" presStyleIdx="2" presStyleCnt="3" custLinFactNeighborX="-92281" custLinFactNeighborY="677">
        <dgm:presLayoutVars>
          <dgm:chMax val="1"/>
          <dgm:bulletEnabled val="1"/>
        </dgm:presLayoutVars>
      </dgm:prSet>
      <dgm:spPr/>
    </dgm:pt>
    <dgm:pt modelId="{3FAD2E2A-5C8A-40D2-8AB0-DD4B7049D0D8}" type="pres">
      <dgm:prSet presAssocID="{9BF3A5D8-CBCB-4397-8222-9DAC690D191B}" presName="bracket" presStyleLbl="parChTrans1D1" presStyleIdx="2" presStyleCnt="3"/>
      <dgm:spPr/>
    </dgm:pt>
    <dgm:pt modelId="{B8ECB474-A099-4ED2-A189-8BAED6D62201}" type="pres">
      <dgm:prSet presAssocID="{9BF3A5D8-CBCB-4397-8222-9DAC690D191B}" presName="spH" presStyleCnt="0"/>
      <dgm:spPr/>
    </dgm:pt>
    <dgm:pt modelId="{E917FEE0-C09C-4516-9F65-6B69B08D1D8D}" type="pres">
      <dgm:prSet presAssocID="{9BF3A5D8-CBCB-4397-8222-9DAC690D191B}" presName="desTx" presStyleLbl="node1" presStyleIdx="2" presStyleCnt="3" custLinFactNeighborX="-26799" custLinFactNeighborY="-339">
        <dgm:presLayoutVars>
          <dgm:bulletEnabled val="1"/>
        </dgm:presLayoutVars>
      </dgm:prSet>
      <dgm:spPr>
        <a:xfrm>
          <a:off x="3560063" y="3682347"/>
          <a:ext cx="7565136" cy="2945078"/>
        </a:xfrm>
        <a:prstGeom prst="rect">
          <a:avLst/>
        </a:prstGeom>
      </dgm:spPr>
    </dgm:pt>
  </dgm:ptLst>
  <dgm:cxnLst>
    <dgm:cxn modelId="{82CC9B01-9EAF-4378-86D9-C3AA024CD241}" srcId="{40EE74B8-6CF2-437B-863E-19B36053E6B2}" destId="{9201DA67-F4D0-49A4-AF5E-C3E9698A08EC}" srcOrd="1" destOrd="0" parTransId="{BB89067E-F6EF-48AF-B21C-056A749815C1}" sibTransId="{5A727A2C-1B93-4B7D-BE03-093AEE4D6CF9}"/>
    <dgm:cxn modelId="{E0285125-91E4-40CC-9272-03A6EEE094A6}" type="presOf" srcId="{9BF3A5D8-CBCB-4397-8222-9DAC690D191B}" destId="{88BC53B1-3CE6-407D-B955-F4919B16CB19}" srcOrd="0" destOrd="0" presId="urn:diagrams.loki3.com/BracketList"/>
    <dgm:cxn modelId="{A8C6C73A-F85F-4B8A-A9EE-07E2DFE6C2C1}" type="presOf" srcId="{C9FA08AB-7FA7-40DD-BE73-508828DF3719}" destId="{AE573262-E889-4AF3-BB93-0EBF1CD10C3D}" srcOrd="0" destOrd="0" presId="urn:diagrams.loki3.com/BracketList"/>
    <dgm:cxn modelId="{171C8544-7430-4AF8-BFF6-3734EFA544EF}" type="presOf" srcId="{9201DA67-F4D0-49A4-AF5E-C3E9698A08EC}" destId="{F1166678-F595-48F8-8557-55700EB0B8B2}" srcOrd="0" destOrd="0" presId="urn:diagrams.loki3.com/BracketList"/>
    <dgm:cxn modelId="{67164B4C-A0A2-42FF-8BD1-47DDBAC4214E}" srcId="{9BF3A5D8-CBCB-4397-8222-9DAC690D191B}" destId="{B76647A1-7A7C-4A23-A97E-EDD9935D3F5D}" srcOrd="2" destOrd="0" parTransId="{8AE610E8-7730-464E-A742-FAA9648646D1}" sibTransId="{364D7609-D706-4F71-B8FA-90A4CCF0D9CB}"/>
    <dgm:cxn modelId="{0694FB4D-F878-412A-9B5F-3A735662A61E}" type="presOf" srcId="{9F7C62CF-865F-486F-A5B1-BCE778F6CC0B}" destId="{FE24945C-AF4A-48E2-80B3-A3A358E4AE3A}" srcOrd="0" destOrd="0" presId="urn:diagrams.loki3.com/BracketList"/>
    <dgm:cxn modelId="{FB56104F-3AF5-463F-A195-C2BDC35AC56F}" type="presOf" srcId="{50333E6B-D66D-4EC7-8B6E-C9534C7CEA56}" destId="{E917FEE0-C09C-4516-9F65-6B69B08D1D8D}" srcOrd="0" destOrd="0" presId="urn:diagrams.loki3.com/BracketList"/>
    <dgm:cxn modelId="{C1BF0657-78B0-42D2-A0A9-ED10AF642A16}" srcId="{9BF3A5D8-CBCB-4397-8222-9DAC690D191B}" destId="{EF9F303D-0794-4CBB-A213-30755BD6E346}" srcOrd="3" destOrd="0" parTransId="{15568F40-2091-43A3-9C3E-65451687B5AE}" sibTransId="{AB537017-0CB0-421E-9220-E5BE880CD016}"/>
    <dgm:cxn modelId="{202AF65A-9515-443D-A6A0-73878F1C5C18}" srcId="{40EE74B8-6CF2-437B-863E-19B36053E6B2}" destId="{9F7C62CF-865F-486F-A5B1-BCE778F6CC0B}" srcOrd="0" destOrd="0" parTransId="{DD434C7E-1F19-4F13-8F9B-9A68A6A00109}" sibTransId="{9DFB97A3-0422-49A7-9A87-C4468DFE82E9}"/>
    <dgm:cxn modelId="{71AC567D-AE8D-4A01-ADAC-31AEF37479FD}" srcId="{9BF3A5D8-CBCB-4397-8222-9DAC690D191B}" destId="{50333E6B-D66D-4EC7-8B6E-C9534C7CEA56}" srcOrd="0" destOrd="0" parTransId="{C47D5968-221D-4D7C-8CDD-B39F9A7E3D22}" sibTransId="{B22C4E4F-70D9-4FCE-A9F0-CC19CC280612}"/>
    <dgm:cxn modelId="{A8059384-5524-4585-B466-B7669E6C2E23}" srcId="{9F7C62CF-865F-486F-A5B1-BCE778F6CC0B}" destId="{B0142AEA-EE95-4826-AA81-D0D2E32EF062}" srcOrd="0" destOrd="0" parTransId="{B90C2E69-24FB-485A-9DF0-54B3450E60D4}" sibTransId="{AE078C00-C109-447B-A19E-BD90D33B0D01}"/>
    <dgm:cxn modelId="{4EB32C8A-29D5-40C7-8D1B-77C4F834B29B}" type="presOf" srcId="{B0142AEA-EE95-4826-AA81-D0D2E32EF062}" destId="{6B8FF2BF-A383-4B4B-B0F7-6227B0769928}" srcOrd="0" destOrd="0" presId="urn:diagrams.loki3.com/BracketList"/>
    <dgm:cxn modelId="{1198899E-64F6-4EA1-8FAE-A95B69123A33}" type="presOf" srcId="{40EE74B8-6CF2-437B-863E-19B36053E6B2}" destId="{0E88C2A7-0009-460C-83FA-392BB81864A4}" srcOrd="0" destOrd="0" presId="urn:diagrams.loki3.com/BracketList"/>
    <dgm:cxn modelId="{5B04E19F-2F75-4DA2-8959-6D1B23B7DAD0}" srcId="{9201DA67-F4D0-49A4-AF5E-C3E9698A08EC}" destId="{C9FA08AB-7FA7-40DD-BE73-508828DF3719}" srcOrd="0" destOrd="0" parTransId="{3BE53C94-3F70-4E7C-B956-DA70CEEC9CAA}" sibTransId="{B43B54D9-194A-4931-974B-0A3B33D22CEC}"/>
    <dgm:cxn modelId="{B98E98AD-C481-4AE7-975E-01D60D322BEB}" type="presOf" srcId="{C75C85E1-7609-447F-940E-79F6AC384E9D}" destId="{E917FEE0-C09C-4516-9F65-6B69B08D1D8D}" srcOrd="0" destOrd="1" presId="urn:diagrams.loki3.com/BracketList"/>
    <dgm:cxn modelId="{7814A7C5-3883-4DB9-96F5-5D4C6B6D98CB}" type="presOf" srcId="{B76647A1-7A7C-4A23-A97E-EDD9935D3F5D}" destId="{E917FEE0-C09C-4516-9F65-6B69B08D1D8D}" srcOrd="0" destOrd="2" presId="urn:diagrams.loki3.com/BracketList"/>
    <dgm:cxn modelId="{E30B34C8-F457-4505-870A-D9451CC55CF0}" srcId="{9BF3A5D8-CBCB-4397-8222-9DAC690D191B}" destId="{C75C85E1-7609-447F-940E-79F6AC384E9D}" srcOrd="1" destOrd="0" parTransId="{C18DBFA1-A939-4393-8A41-6A0220C38E91}" sibTransId="{9E07CDB6-6503-44C7-9DF5-7744414B8791}"/>
    <dgm:cxn modelId="{20255BD1-EBB7-4E3B-B97F-29FE2E39E18D}" srcId="{40EE74B8-6CF2-437B-863E-19B36053E6B2}" destId="{9BF3A5D8-CBCB-4397-8222-9DAC690D191B}" srcOrd="2" destOrd="0" parTransId="{0785E54B-69AF-4A52-9921-D86658EB13C7}" sibTransId="{3ED2B1A7-EB14-4BC8-A181-A1059AE20C20}"/>
    <dgm:cxn modelId="{12E77ED8-7798-478F-AAD6-69B5109431DC}" type="presOf" srcId="{EF9F303D-0794-4CBB-A213-30755BD6E346}" destId="{E917FEE0-C09C-4516-9F65-6B69B08D1D8D}" srcOrd="0" destOrd="3" presId="urn:diagrams.loki3.com/BracketList"/>
    <dgm:cxn modelId="{F9E47D9C-7F6E-4000-A2B4-94E8237032EE}" type="presParOf" srcId="{0E88C2A7-0009-460C-83FA-392BB81864A4}" destId="{4FDE63C9-D333-4F6D-ACE4-766DFE4AF42A}" srcOrd="0" destOrd="0" presId="urn:diagrams.loki3.com/BracketList"/>
    <dgm:cxn modelId="{96AB30FA-7318-4BCC-B46E-3F4C0EAFB06C}" type="presParOf" srcId="{4FDE63C9-D333-4F6D-ACE4-766DFE4AF42A}" destId="{FE24945C-AF4A-48E2-80B3-A3A358E4AE3A}" srcOrd="0" destOrd="0" presId="urn:diagrams.loki3.com/BracketList"/>
    <dgm:cxn modelId="{6CA5C5C7-1EFE-4F4D-A1E0-53F34E5CC431}" type="presParOf" srcId="{4FDE63C9-D333-4F6D-ACE4-766DFE4AF42A}" destId="{7998F90B-8312-4B44-93E3-B455EDB188E1}" srcOrd="1" destOrd="0" presId="urn:diagrams.loki3.com/BracketList"/>
    <dgm:cxn modelId="{6066008F-43AD-452D-8EBA-FC1AFDBC4B89}" type="presParOf" srcId="{4FDE63C9-D333-4F6D-ACE4-766DFE4AF42A}" destId="{9B22C27B-9E7F-4B0E-842F-87EF15236334}" srcOrd="2" destOrd="0" presId="urn:diagrams.loki3.com/BracketList"/>
    <dgm:cxn modelId="{D42864EA-7C44-473C-AFE7-3F221CF763CE}" type="presParOf" srcId="{4FDE63C9-D333-4F6D-ACE4-766DFE4AF42A}" destId="{6B8FF2BF-A383-4B4B-B0F7-6227B0769928}" srcOrd="3" destOrd="0" presId="urn:diagrams.loki3.com/BracketList"/>
    <dgm:cxn modelId="{5048011F-7342-4662-BE6D-96355F63EA10}" type="presParOf" srcId="{0E88C2A7-0009-460C-83FA-392BB81864A4}" destId="{95DEF01F-F302-4D6A-AB19-F671AC7FE93F}" srcOrd="1" destOrd="0" presId="urn:diagrams.loki3.com/BracketList"/>
    <dgm:cxn modelId="{586D4510-90A3-4F02-925B-2BC7651C38D4}" type="presParOf" srcId="{0E88C2A7-0009-460C-83FA-392BB81864A4}" destId="{AC65A4D1-4E24-4FB4-970F-5ADBC38C3A4D}" srcOrd="2" destOrd="0" presId="urn:diagrams.loki3.com/BracketList"/>
    <dgm:cxn modelId="{13BD92B7-74AD-4503-BEAC-10B083B77593}" type="presParOf" srcId="{AC65A4D1-4E24-4FB4-970F-5ADBC38C3A4D}" destId="{F1166678-F595-48F8-8557-55700EB0B8B2}" srcOrd="0" destOrd="0" presId="urn:diagrams.loki3.com/BracketList"/>
    <dgm:cxn modelId="{389A351F-0A43-4514-94A1-792F3D17999C}" type="presParOf" srcId="{AC65A4D1-4E24-4FB4-970F-5ADBC38C3A4D}" destId="{C1B51A62-226F-4C2B-A6BA-7EE24A9B1189}" srcOrd="1" destOrd="0" presId="urn:diagrams.loki3.com/BracketList"/>
    <dgm:cxn modelId="{7926F996-3D41-4745-9099-0C4E79808823}" type="presParOf" srcId="{AC65A4D1-4E24-4FB4-970F-5ADBC38C3A4D}" destId="{20E2AEA0-9068-4B0F-926C-5547F8BBB5B2}" srcOrd="2" destOrd="0" presId="urn:diagrams.loki3.com/BracketList"/>
    <dgm:cxn modelId="{39CAC168-FB51-43DC-90C7-C4665952AAA1}" type="presParOf" srcId="{AC65A4D1-4E24-4FB4-970F-5ADBC38C3A4D}" destId="{AE573262-E889-4AF3-BB93-0EBF1CD10C3D}" srcOrd="3" destOrd="0" presId="urn:diagrams.loki3.com/BracketList"/>
    <dgm:cxn modelId="{A0DF2C5B-326B-4A54-81D9-24353AB523B2}" type="presParOf" srcId="{0E88C2A7-0009-460C-83FA-392BB81864A4}" destId="{765C9C39-5BE1-4D20-9F4B-73FFD28698DB}" srcOrd="3" destOrd="0" presId="urn:diagrams.loki3.com/BracketList"/>
    <dgm:cxn modelId="{4DA391CE-CDFA-4305-97AA-18FCC3DAACC0}" type="presParOf" srcId="{0E88C2A7-0009-460C-83FA-392BB81864A4}" destId="{202C7E35-BF05-4170-AF4F-686FB05DBDD0}" srcOrd="4" destOrd="0" presId="urn:diagrams.loki3.com/BracketList"/>
    <dgm:cxn modelId="{A60EF28F-96FF-412F-8016-EEC3340BE1C2}" type="presParOf" srcId="{202C7E35-BF05-4170-AF4F-686FB05DBDD0}" destId="{88BC53B1-3CE6-407D-B955-F4919B16CB19}" srcOrd="0" destOrd="0" presId="urn:diagrams.loki3.com/BracketList"/>
    <dgm:cxn modelId="{774CB93E-F449-48AB-AA22-D1FCD9F15DB6}" type="presParOf" srcId="{202C7E35-BF05-4170-AF4F-686FB05DBDD0}" destId="{3FAD2E2A-5C8A-40D2-8AB0-DD4B7049D0D8}" srcOrd="1" destOrd="0" presId="urn:diagrams.loki3.com/BracketList"/>
    <dgm:cxn modelId="{6D060CE6-430B-4424-AAAF-E3C6DAC24665}" type="presParOf" srcId="{202C7E35-BF05-4170-AF4F-686FB05DBDD0}" destId="{B8ECB474-A099-4ED2-A189-8BAED6D62201}" srcOrd="2" destOrd="0" presId="urn:diagrams.loki3.com/BracketList"/>
    <dgm:cxn modelId="{B7588C92-9FED-4950-BEDA-C9593A075FE4}" type="presParOf" srcId="{202C7E35-BF05-4170-AF4F-686FB05DBDD0}" destId="{E917FEE0-C09C-4516-9F65-6B69B08D1D8D}"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EE74B8-6CF2-437B-863E-19B36053E6B2}"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447D5A41-BE51-48B3-A1D2-71E633A53B7E}">
      <dgm:prSet custT="1"/>
      <dgm:spPr/>
      <dgm:t>
        <a:bodyPr/>
        <a:lstStyle/>
        <a:p>
          <a:pPr algn="ctr"/>
          <a:r>
            <a:rPr lang="en-US" sz="3000" dirty="0">
              <a:solidFill>
                <a:schemeClr val="bg1"/>
              </a:solidFill>
            </a:rPr>
            <a:t>SUBMISSION OF BID</a:t>
          </a:r>
        </a:p>
      </dgm:t>
    </dgm:pt>
    <dgm:pt modelId="{5E8E73A5-E4F6-4C70-80BD-2D47EE3936B7}" type="parTrans" cxnId="{F7C31493-30E4-452E-A76C-8BAA072EEF9F}">
      <dgm:prSet/>
      <dgm:spPr/>
      <dgm:t>
        <a:bodyPr/>
        <a:lstStyle/>
        <a:p>
          <a:endParaRPr lang="en-US" sz="3000"/>
        </a:p>
      </dgm:t>
    </dgm:pt>
    <dgm:pt modelId="{BB3A9EA3-04A9-4A38-BB4D-EAA4A920BD61}" type="sibTrans" cxnId="{F7C31493-30E4-452E-A76C-8BAA072EEF9F}">
      <dgm:prSet/>
      <dgm:spPr/>
      <dgm:t>
        <a:bodyPr/>
        <a:lstStyle/>
        <a:p>
          <a:endParaRPr lang="en-US" sz="3000"/>
        </a:p>
      </dgm:t>
    </dgm:pt>
    <dgm:pt modelId="{F78DA8CE-5628-40B3-919A-5E05162BE8FC}">
      <dgm:prSet custT="1"/>
      <dgm:spPr>
        <a:solidFill>
          <a:schemeClr val="accent4">
            <a:lumMod val="60000"/>
            <a:lumOff val="40000"/>
            <a:alpha val="85000"/>
          </a:schemeClr>
        </a:solidFill>
        <a:ln>
          <a:noFill/>
        </a:ln>
        <a:scene3d>
          <a:camera prst="orthographicFront"/>
          <a:lightRig rig="threePt" dir="t"/>
        </a:scene3d>
        <a:sp3d>
          <a:bevelT/>
        </a:sp3d>
      </dgm:spPr>
      <dgm:t>
        <a:bodyPr/>
        <a:lstStyle/>
        <a:p>
          <a:r>
            <a:rPr lang="en-US" sz="3000" dirty="0">
              <a:solidFill>
                <a:schemeClr val="tx1"/>
              </a:solidFill>
            </a:rPr>
            <a:t>Bring Bids to Lobby of </a:t>
          </a:r>
          <a:r>
            <a:rPr lang="en-US" sz="3000" dirty="0">
              <a:solidFill>
                <a:srgbClr val="FF0000"/>
              </a:solidFill>
            </a:rPr>
            <a:t>Building B</a:t>
          </a:r>
          <a:r>
            <a:rPr lang="en-US" sz="3000" dirty="0">
              <a:solidFill>
                <a:schemeClr val="tx1"/>
              </a:solidFill>
            </a:rPr>
            <a:t> </a:t>
          </a:r>
        </a:p>
      </dgm:t>
    </dgm:pt>
    <dgm:pt modelId="{BBF7368C-0DF6-4ECE-AEE2-5453C9984CC8}" type="parTrans" cxnId="{1C8555F9-48D5-4FFA-A9D6-B0F24E560FD5}">
      <dgm:prSet/>
      <dgm:spPr/>
      <dgm:t>
        <a:bodyPr/>
        <a:lstStyle/>
        <a:p>
          <a:endParaRPr lang="en-US" sz="3000"/>
        </a:p>
      </dgm:t>
    </dgm:pt>
    <dgm:pt modelId="{286837E1-3715-4CD4-A676-E8648ACE2B9A}" type="sibTrans" cxnId="{1C8555F9-48D5-4FFA-A9D6-B0F24E560FD5}">
      <dgm:prSet/>
      <dgm:spPr/>
      <dgm:t>
        <a:bodyPr/>
        <a:lstStyle/>
        <a:p>
          <a:endParaRPr lang="en-US" sz="3000"/>
        </a:p>
      </dgm:t>
    </dgm:pt>
    <dgm:pt modelId="{F41622B1-7BF8-4D5D-9906-3A7FD3C94067}">
      <dgm:prSet custT="1"/>
      <dgm:spPr>
        <a:solidFill>
          <a:schemeClr val="accent4">
            <a:lumMod val="60000"/>
            <a:lumOff val="40000"/>
            <a:alpha val="85000"/>
          </a:schemeClr>
        </a:solidFill>
        <a:ln>
          <a:noFill/>
        </a:ln>
        <a:scene3d>
          <a:camera prst="orthographicFront"/>
          <a:lightRig rig="threePt" dir="t"/>
        </a:scene3d>
        <a:sp3d>
          <a:bevelT/>
        </a:sp3d>
      </dgm:spPr>
      <dgm:t>
        <a:bodyPr/>
        <a:lstStyle/>
        <a:p>
          <a:r>
            <a:rPr lang="en-US" sz="3000" dirty="0">
              <a:solidFill>
                <a:schemeClr val="tx1"/>
              </a:solidFill>
            </a:rPr>
            <a:t>It is recommended that Bids Are </a:t>
          </a:r>
          <a:r>
            <a:rPr lang="en-US" sz="3000" dirty="0">
              <a:solidFill>
                <a:srgbClr val="FF0000"/>
              </a:solidFill>
            </a:rPr>
            <a:t>Hand-carried</a:t>
          </a:r>
        </a:p>
      </dgm:t>
    </dgm:pt>
    <dgm:pt modelId="{75AB3669-34F9-4264-A40E-9053DC76C5A5}" type="parTrans" cxnId="{FE534C0A-2376-4233-A262-C43BC5E85A1D}">
      <dgm:prSet/>
      <dgm:spPr/>
      <dgm:t>
        <a:bodyPr/>
        <a:lstStyle/>
        <a:p>
          <a:endParaRPr lang="en-US" sz="3000"/>
        </a:p>
      </dgm:t>
    </dgm:pt>
    <dgm:pt modelId="{A252313C-A8A9-425A-BF9C-84349A950654}" type="sibTrans" cxnId="{FE534C0A-2376-4233-A262-C43BC5E85A1D}">
      <dgm:prSet/>
      <dgm:spPr/>
      <dgm:t>
        <a:bodyPr/>
        <a:lstStyle/>
        <a:p>
          <a:endParaRPr lang="en-US" sz="3000"/>
        </a:p>
      </dgm:t>
    </dgm:pt>
    <dgm:pt modelId="{F8F5727C-4FFD-492E-9947-5825A4AE2435}">
      <dgm:prSet custT="1"/>
      <dgm:spPr>
        <a:solidFill>
          <a:schemeClr val="accent4">
            <a:lumMod val="60000"/>
            <a:lumOff val="40000"/>
            <a:alpha val="85000"/>
          </a:schemeClr>
        </a:solidFill>
        <a:ln>
          <a:noFill/>
        </a:ln>
        <a:scene3d>
          <a:camera prst="orthographicFront"/>
          <a:lightRig rig="threePt" dir="t"/>
        </a:scene3d>
        <a:sp3d>
          <a:bevelT/>
        </a:sp3d>
      </dgm:spPr>
      <dgm:t>
        <a:bodyPr/>
        <a:lstStyle/>
        <a:p>
          <a:r>
            <a:rPr lang="en-US" sz="3000" dirty="0">
              <a:solidFill>
                <a:schemeClr val="tx1"/>
              </a:solidFill>
            </a:rPr>
            <a:t>Make sure it is </a:t>
          </a:r>
          <a:r>
            <a:rPr lang="en-US" sz="3000" dirty="0">
              <a:solidFill>
                <a:srgbClr val="FF0000"/>
              </a:solidFill>
            </a:rPr>
            <a:t>date and time –stamped</a:t>
          </a:r>
        </a:p>
      </dgm:t>
    </dgm:pt>
    <dgm:pt modelId="{DF23AB39-3149-4CB5-88CD-BCED2D4C0765}" type="parTrans" cxnId="{4AFED243-FC74-48D1-A382-A6CB6CC77610}">
      <dgm:prSet/>
      <dgm:spPr/>
      <dgm:t>
        <a:bodyPr/>
        <a:lstStyle/>
        <a:p>
          <a:endParaRPr lang="en-US" sz="3000"/>
        </a:p>
      </dgm:t>
    </dgm:pt>
    <dgm:pt modelId="{AC47D03F-97BE-466A-83BE-E3E809EE5480}" type="sibTrans" cxnId="{4AFED243-FC74-48D1-A382-A6CB6CC77610}">
      <dgm:prSet/>
      <dgm:spPr/>
      <dgm:t>
        <a:bodyPr/>
        <a:lstStyle/>
        <a:p>
          <a:endParaRPr lang="en-US" sz="3000"/>
        </a:p>
      </dgm:t>
    </dgm:pt>
    <dgm:pt modelId="{9938C549-5397-42F5-8E6F-DB81A2D3181D}">
      <dgm:prSet custT="1"/>
      <dgm:spPr>
        <a:solidFill>
          <a:schemeClr val="accent4">
            <a:lumMod val="60000"/>
            <a:lumOff val="40000"/>
            <a:alpha val="85000"/>
          </a:schemeClr>
        </a:solidFill>
        <a:ln>
          <a:noFill/>
        </a:ln>
        <a:scene3d>
          <a:camera prst="orthographicFront"/>
          <a:lightRig rig="threePt" dir="t"/>
        </a:scene3d>
        <a:sp3d>
          <a:bevelT/>
        </a:sp3d>
      </dgm:spPr>
      <dgm:t>
        <a:bodyPr/>
        <a:lstStyle/>
        <a:p>
          <a:r>
            <a:rPr lang="en-US" sz="3000" dirty="0">
              <a:solidFill>
                <a:schemeClr val="tx1"/>
              </a:solidFill>
            </a:rPr>
            <a:t>Bid Forms that are not </a:t>
          </a:r>
          <a:r>
            <a:rPr lang="en-US" sz="3000" dirty="0">
              <a:solidFill>
                <a:srgbClr val="FF0000"/>
              </a:solidFill>
            </a:rPr>
            <a:t>legible</a:t>
          </a:r>
          <a:r>
            <a:rPr lang="en-US" sz="3000" dirty="0">
              <a:solidFill>
                <a:schemeClr val="tx1"/>
              </a:solidFill>
            </a:rPr>
            <a:t> will be considered Non-Responsive</a:t>
          </a:r>
        </a:p>
      </dgm:t>
    </dgm:pt>
    <dgm:pt modelId="{19DA14D8-808E-49CE-80AB-B935E3CAFA03}" type="parTrans" cxnId="{413A8AA5-2EE1-4560-A114-5242F604FD4D}">
      <dgm:prSet/>
      <dgm:spPr/>
      <dgm:t>
        <a:bodyPr/>
        <a:lstStyle/>
        <a:p>
          <a:endParaRPr lang="en-US" sz="3000"/>
        </a:p>
      </dgm:t>
    </dgm:pt>
    <dgm:pt modelId="{140D6F4F-C179-4FC2-B3D0-01044A639D48}" type="sibTrans" cxnId="{413A8AA5-2EE1-4560-A114-5242F604FD4D}">
      <dgm:prSet/>
      <dgm:spPr/>
      <dgm:t>
        <a:bodyPr/>
        <a:lstStyle/>
        <a:p>
          <a:endParaRPr lang="en-US" sz="3000"/>
        </a:p>
      </dgm:t>
    </dgm:pt>
    <dgm:pt modelId="{0D832AFB-BA21-4AE0-AA52-D2B0C7E3673E}">
      <dgm:prSet custT="1"/>
      <dgm:spPr/>
      <dgm:t>
        <a:bodyPr/>
        <a:lstStyle/>
        <a:p>
          <a:pPr algn="ctr"/>
          <a:r>
            <a:rPr lang="en-US" sz="2800" dirty="0">
              <a:solidFill>
                <a:schemeClr val="bg1"/>
              </a:solidFill>
            </a:rPr>
            <a:t>CLARIFICATIONS</a:t>
          </a:r>
        </a:p>
      </dgm:t>
    </dgm:pt>
    <dgm:pt modelId="{09A3146F-1330-445C-B2A3-EEAEEADAA7CD}" type="sibTrans" cxnId="{A8A1E435-3F66-48C9-BBB7-231395020EEC}">
      <dgm:prSet/>
      <dgm:spPr/>
      <dgm:t>
        <a:bodyPr/>
        <a:lstStyle/>
        <a:p>
          <a:endParaRPr lang="en-US" sz="3000"/>
        </a:p>
      </dgm:t>
    </dgm:pt>
    <dgm:pt modelId="{0F505FBF-2041-47E2-872D-17B390FDF096}" type="parTrans" cxnId="{A8A1E435-3F66-48C9-BBB7-231395020EEC}">
      <dgm:prSet/>
      <dgm:spPr/>
      <dgm:t>
        <a:bodyPr/>
        <a:lstStyle/>
        <a:p>
          <a:endParaRPr lang="en-US" sz="3000"/>
        </a:p>
      </dgm:t>
    </dgm:pt>
    <dgm:pt modelId="{09D1CE3A-25AA-4001-B64F-FCC29823AF38}">
      <dgm:prSet custT="1"/>
      <dgm:spPr>
        <a:solidFill>
          <a:schemeClr val="accent4">
            <a:lumMod val="60000"/>
            <a:lumOff val="40000"/>
            <a:alpha val="85000"/>
          </a:schemeClr>
        </a:solidFill>
        <a:ln>
          <a:noFill/>
        </a:ln>
        <a:scene3d>
          <a:camera prst="orthographicFront"/>
          <a:lightRig rig="threePt" dir="t"/>
        </a:scene3d>
        <a:sp3d>
          <a:bevelT/>
        </a:sp3d>
      </dgm:spPr>
      <dgm:t>
        <a:bodyPr/>
        <a:lstStyle/>
        <a:p>
          <a:r>
            <a:rPr lang="en-US" sz="3000" dirty="0">
              <a:solidFill>
                <a:schemeClr val="tx1"/>
              </a:solidFill>
            </a:rPr>
            <a:t>As per Section 1.11: The deadline for submitting inquiries will be 2:00 PM </a:t>
          </a:r>
          <a:r>
            <a:rPr lang="en-US" sz="3000" dirty="0">
              <a:solidFill>
                <a:srgbClr val="FF0000"/>
              </a:solidFill>
            </a:rPr>
            <a:t>September 29, 2020  </a:t>
          </a:r>
          <a:r>
            <a:rPr lang="en-US" sz="3000" dirty="0">
              <a:solidFill>
                <a:schemeClr val="tx1"/>
              </a:solidFill>
            </a:rPr>
            <a:t>being five (5) working days before Bid Opening date. </a:t>
          </a:r>
        </a:p>
      </dgm:t>
    </dgm:pt>
    <dgm:pt modelId="{59D88FBD-A494-47C9-8C3F-DE517B04CB10}" type="parTrans" cxnId="{13E29413-83EE-4E7A-B129-676083225A4D}">
      <dgm:prSet/>
      <dgm:spPr/>
      <dgm:t>
        <a:bodyPr/>
        <a:lstStyle/>
        <a:p>
          <a:endParaRPr lang="en-US"/>
        </a:p>
      </dgm:t>
    </dgm:pt>
    <dgm:pt modelId="{91EBCE0A-0BDB-473D-ACC6-6B658ACCDE9C}" type="sibTrans" cxnId="{13E29413-83EE-4E7A-B129-676083225A4D}">
      <dgm:prSet/>
      <dgm:spPr/>
      <dgm:t>
        <a:bodyPr/>
        <a:lstStyle/>
        <a:p>
          <a:endParaRPr lang="en-US"/>
        </a:p>
      </dgm:t>
    </dgm:pt>
    <dgm:pt modelId="{EDACC40F-2040-400D-9A3D-4D4A6C76156A}">
      <dgm:prSet custT="1"/>
      <dgm:spPr>
        <a:solidFill>
          <a:schemeClr val="accent4">
            <a:lumMod val="60000"/>
            <a:lumOff val="40000"/>
            <a:alpha val="85000"/>
          </a:schemeClr>
        </a:solidFill>
        <a:ln>
          <a:noFill/>
        </a:ln>
        <a:scene3d>
          <a:camera prst="orthographicFront"/>
          <a:lightRig rig="threePt" dir="t"/>
        </a:scene3d>
        <a:sp3d>
          <a:bevelT/>
        </a:sp3d>
      </dgm:spPr>
      <dgm:t>
        <a:bodyPr/>
        <a:lstStyle/>
        <a:p>
          <a:r>
            <a:rPr lang="en-US" sz="3000" dirty="0">
              <a:solidFill>
                <a:schemeClr val="tx1"/>
              </a:solidFill>
            </a:rPr>
            <a:t>Bids must be </a:t>
          </a:r>
          <a:r>
            <a:rPr lang="en-US" sz="3000" dirty="0">
              <a:solidFill>
                <a:srgbClr val="FF0000"/>
              </a:solidFill>
            </a:rPr>
            <a:t>sealed</a:t>
          </a:r>
          <a:r>
            <a:rPr lang="en-US" sz="3000" dirty="0">
              <a:solidFill>
                <a:schemeClr val="tx1"/>
              </a:solidFill>
            </a:rPr>
            <a:t>.	</a:t>
          </a:r>
        </a:p>
      </dgm:t>
    </dgm:pt>
    <dgm:pt modelId="{86FB7546-D914-4C51-91BA-CD2B04E3356D}" type="parTrans" cxnId="{CD38435E-1662-4091-847E-50D04176111F}">
      <dgm:prSet/>
      <dgm:spPr/>
      <dgm:t>
        <a:bodyPr/>
        <a:lstStyle/>
        <a:p>
          <a:endParaRPr lang="en-US"/>
        </a:p>
      </dgm:t>
    </dgm:pt>
    <dgm:pt modelId="{9AA15E3F-8853-4C45-941A-FF6E85405AF3}" type="sibTrans" cxnId="{CD38435E-1662-4091-847E-50D04176111F}">
      <dgm:prSet/>
      <dgm:spPr/>
      <dgm:t>
        <a:bodyPr/>
        <a:lstStyle/>
        <a:p>
          <a:endParaRPr lang="en-US"/>
        </a:p>
      </dgm:t>
    </dgm:pt>
    <dgm:pt modelId="{0E88C2A7-0009-460C-83FA-392BB81864A4}" type="pres">
      <dgm:prSet presAssocID="{40EE74B8-6CF2-437B-863E-19B36053E6B2}" presName="Name0" presStyleCnt="0">
        <dgm:presLayoutVars>
          <dgm:dir/>
          <dgm:animLvl val="lvl"/>
          <dgm:resizeHandles val="exact"/>
        </dgm:presLayoutVars>
      </dgm:prSet>
      <dgm:spPr/>
    </dgm:pt>
    <dgm:pt modelId="{6D210837-4CCE-462C-802A-B6A6342A307F}" type="pres">
      <dgm:prSet presAssocID="{0D832AFB-BA21-4AE0-AA52-D2B0C7E3673E}" presName="linNode" presStyleCnt="0"/>
      <dgm:spPr/>
    </dgm:pt>
    <dgm:pt modelId="{A73C53A0-0C34-496B-8C69-3875DBC6523D}" type="pres">
      <dgm:prSet presAssocID="{0D832AFB-BA21-4AE0-AA52-D2B0C7E3673E}" presName="parTx" presStyleLbl="revTx" presStyleIdx="0" presStyleCnt="2">
        <dgm:presLayoutVars>
          <dgm:chMax val="1"/>
          <dgm:bulletEnabled val="1"/>
        </dgm:presLayoutVars>
      </dgm:prSet>
      <dgm:spPr/>
    </dgm:pt>
    <dgm:pt modelId="{2C7BF318-4D07-4CC5-A4C9-A2C6A51BD116}" type="pres">
      <dgm:prSet presAssocID="{0D832AFB-BA21-4AE0-AA52-D2B0C7E3673E}" presName="bracket" presStyleLbl="parChTrans1D1" presStyleIdx="0" presStyleCnt="2"/>
      <dgm:spPr>
        <a:ln>
          <a:solidFill>
            <a:srgbClr val="075994"/>
          </a:solidFill>
        </a:ln>
      </dgm:spPr>
    </dgm:pt>
    <dgm:pt modelId="{CE13C43E-7C3E-4BC4-89AE-8FE423211520}" type="pres">
      <dgm:prSet presAssocID="{0D832AFB-BA21-4AE0-AA52-D2B0C7E3673E}" presName="spH" presStyleCnt="0"/>
      <dgm:spPr/>
    </dgm:pt>
    <dgm:pt modelId="{96DB564A-9107-451E-B09F-8C8FBFA1D23E}" type="pres">
      <dgm:prSet presAssocID="{0D832AFB-BA21-4AE0-AA52-D2B0C7E3673E}" presName="desTx" presStyleLbl="node1" presStyleIdx="0" presStyleCnt="2">
        <dgm:presLayoutVars>
          <dgm:bulletEnabled val="1"/>
        </dgm:presLayoutVars>
      </dgm:prSet>
      <dgm:spPr/>
    </dgm:pt>
    <dgm:pt modelId="{31E00FE6-A8A2-4E0E-ADC2-8983A630947E}" type="pres">
      <dgm:prSet presAssocID="{09A3146F-1330-445C-B2A3-EEAEEADAA7CD}" presName="spV" presStyleCnt="0"/>
      <dgm:spPr/>
    </dgm:pt>
    <dgm:pt modelId="{5EECB3F3-A248-4857-8D6B-92ADFC4CB623}" type="pres">
      <dgm:prSet presAssocID="{447D5A41-BE51-48B3-A1D2-71E633A53B7E}" presName="linNode" presStyleCnt="0"/>
      <dgm:spPr/>
    </dgm:pt>
    <dgm:pt modelId="{46623783-2FA6-4662-85BC-08D74DF59284}" type="pres">
      <dgm:prSet presAssocID="{447D5A41-BE51-48B3-A1D2-71E633A53B7E}" presName="parTx" presStyleLbl="revTx" presStyleIdx="1" presStyleCnt="2">
        <dgm:presLayoutVars>
          <dgm:chMax val="1"/>
          <dgm:bulletEnabled val="1"/>
        </dgm:presLayoutVars>
      </dgm:prSet>
      <dgm:spPr/>
    </dgm:pt>
    <dgm:pt modelId="{681BA9F5-E543-4080-8A93-C9369E0F6624}" type="pres">
      <dgm:prSet presAssocID="{447D5A41-BE51-48B3-A1D2-71E633A53B7E}" presName="bracket" presStyleLbl="parChTrans1D1" presStyleIdx="1" presStyleCnt="2" custScaleY="93637"/>
      <dgm:spPr>
        <a:ln>
          <a:solidFill>
            <a:srgbClr val="075994"/>
          </a:solidFill>
        </a:ln>
      </dgm:spPr>
    </dgm:pt>
    <dgm:pt modelId="{D09F3320-9C31-44F0-AA85-2D80F4732793}" type="pres">
      <dgm:prSet presAssocID="{447D5A41-BE51-48B3-A1D2-71E633A53B7E}" presName="spH" presStyleCnt="0"/>
      <dgm:spPr/>
    </dgm:pt>
    <dgm:pt modelId="{4AC737DA-1139-4F74-BEC5-E86E93131340}" type="pres">
      <dgm:prSet presAssocID="{447D5A41-BE51-48B3-A1D2-71E633A53B7E}" presName="desTx" presStyleLbl="node1" presStyleIdx="1" presStyleCnt="2">
        <dgm:presLayoutVars>
          <dgm:bulletEnabled val="1"/>
        </dgm:presLayoutVars>
      </dgm:prSet>
      <dgm:spPr/>
    </dgm:pt>
  </dgm:ptLst>
  <dgm:cxnLst>
    <dgm:cxn modelId="{FE534C0A-2376-4233-A262-C43BC5E85A1D}" srcId="{447D5A41-BE51-48B3-A1D2-71E633A53B7E}" destId="{F41622B1-7BF8-4D5D-9906-3A7FD3C94067}" srcOrd="1" destOrd="0" parTransId="{75AB3669-34F9-4264-A40E-9053DC76C5A5}" sibTransId="{A252313C-A8A9-425A-BF9C-84349A950654}"/>
    <dgm:cxn modelId="{13E29413-83EE-4E7A-B129-676083225A4D}" srcId="{0D832AFB-BA21-4AE0-AA52-D2B0C7E3673E}" destId="{09D1CE3A-25AA-4001-B64F-FCC29823AF38}" srcOrd="0" destOrd="0" parTransId="{59D88FBD-A494-47C9-8C3F-DE517B04CB10}" sibTransId="{91EBCE0A-0BDB-473D-ACC6-6B658ACCDE9C}"/>
    <dgm:cxn modelId="{3A7D2318-94A1-45D6-9560-E586FA69496B}" type="presOf" srcId="{9938C549-5397-42F5-8E6F-DB81A2D3181D}" destId="{4AC737DA-1139-4F74-BEC5-E86E93131340}" srcOrd="0" destOrd="3" presId="urn:diagrams.loki3.com/BracketList"/>
    <dgm:cxn modelId="{4FF8AB1D-4C6C-42D0-A5C1-9FD6DEE17D2A}" type="presOf" srcId="{447D5A41-BE51-48B3-A1D2-71E633A53B7E}" destId="{46623783-2FA6-4662-85BC-08D74DF59284}" srcOrd="0" destOrd="0" presId="urn:diagrams.loki3.com/BracketList"/>
    <dgm:cxn modelId="{A8A1E435-3F66-48C9-BBB7-231395020EEC}" srcId="{40EE74B8-6CF2-437B-863E-19B36053E6B2}" destId="{0D832AFB-BA21-4AE0-AA52-D2B0C7E3673E}" srcOrd="0" destOrd="0" parTransId="{0F505FBF-2041-47E2-872D-17B390FDF096}" sibTransId="{09A3146F-1330-445C-B2A3-EEAEEADAA7CD}"/>
    <dgm:cxn modelId="{9E144239-7D6C-41D0-9120-F15699D3B591}" type="presOf" srcId="{F78DA8CE-5628-40B3-919A-5E05162BE8FC}" destId="{4AC737DA-1139-4F74-BEC5-E86E93131340}" srcOrd="0" destOrd="0" presId="urn:diagrams.loki3.com/BracketList"/>
    <dgm:cxn modelId="{CD38435E-1662-4091-847E-50D04176111F}" srcId="{447D5A41-BE51-48B3-A1D2-71E633A53B7E}" destId="{EDACC40F-2040-400D-9A3D-4D4A6C76156A}" srcOrd="4" destOrd="0" parTransId="{86FB7546-D914-4C51-91BA-CD2B04E3356D}" sibTransId="{9AA15E3F-8853-4C45-941A-FF6E85405AF3}"/>
    <dgm:cxn modelId="{4AFED243-FC74-48D1-A382-A6CB6CC77610}" srcId="{447D5A41-BE51-48B3-A1D2-71E633A53B7E}" destId="{F8F5727C-4FFD-492E-9947-5825A4AE2435}" srcOrd="2" destOrd="0" parTransId="{DF23AB39-3149-4CB5-88CD-BCED2D4C0765}" sibTransId="{AC47D03F-97BE-466A-83BE-E3E809EE5480}"/>
    <dgm:cxn modelId="{00EDF586-B82F-47B6-87A3-04278F260A80}" type="presOf" srcId="{0D832AFB-BA21-4AE0-AA52-D2B0C7E3673E}" destId="{A73C53A0-0C34-496B-8C69-3875DBC6523D}" srcOrd="0" destOrd="0" presId="urn:diagrams.loki3.com/BracketList"/>
    <dgm:cxn modelId="{F7C31493-30E4-452E-A76C-8BAA072EEF9F}" srcId="{40EE74B8-6CF2-437B-863E-19B36053E6B2}" destId="{447D5A41-BE51-48B3-A1D2-71E633A53B7E}" srcOrd="1" destOrd="0" parTransId="{5E8E73A5-E4F6-4C70-80BD-2D47EE3936B7}" sibTransId="{BB3A9EA3-04A9-4A38-BB4D-EAA4A920BD61}"/>
    <dgm:cxn modelId="{17D78193-7C73-451F-91B6-7CD7957C3D8E}" type="presOf" srcId="{F41622B1-7BF8-4D5D-9906-3A7FD3C94067}" destId="{4AC737DA-1139-4F74-BEC5-E86E93131340}" srcOrd="0" destOrd="1" presId="urn:diagrams.loki3.com/BracketList"/>
    <dgm:cxn modelId="{1198899E-64F6-4EA1-8FAE-A95B69123A33}" type="presOf" srcId="{40EE74B8-6CF2-437B-863E-19B36053E6B2}" destId="{0E88C2A7-0009-460C-83FA-392BB81864A4}" srcOrd="0" destOrd="0" presId="urn:diagrams.loki3.com/BracketList"/>
    <dgm:cxn modelId="{413A8AA5-2EE1-4560-A114-5242F604FD4D}" srcId="{447D5A41-BE51-48B3-A1D2-71E633A53B7E}" destId="{9938C549-5397-42F5-8E6F-DB81A2D3181D}" srcOrd="3" destOrd="0" parTransId="{19DA14D8-808E-49CE-80AB-B935E3CAFA03}" sibTransId="{140D6F4F-C179-4FC2-B3D0-01044A639D48}"/>
    <dgm:cxn modelId="{C9F3F1B1-0E11-49CF-95C9-7C8E782B3A08}" type="presOf" srcId="{F8F5727C-4FFD-492E-9947-5825A4AE2435}" destId="{4AC737DA-1139-4F74-BEC5-E86E93131340}" srcOrd="0" destOrd="2" presId="urn:diagrams.loki3.com/BracketList"/>
    <dgm:cxn modelId="{6B0808DA-5643-472A-A9CD-9FA906A0E927}" type="presOf" srcId="{09D1CE3A-25AA-4001-B64F-FCC29823AF38}" destId="{96DB564A-9107-451E-B09F-8C8FBFA1D23E}" srcOrd="0" destOrd="0" presId="urn:diagrams.loki3.com/BracketList"/>
    <dgm:cxn modelId="{A435E8F2-6E0D-4EC9-977E-B5C775CA4782}" type="presOf" srcId="{EDACC40F-2040-400D-9A3D-4D4A6C76156A}" destId="{4AC737DA-1139-4F74-BEC5-E86E93131340}" srcOrd="0" destOrd="4" presId="urn:diagrams.loki3.com/BracketList"/>
    <dgm:cxn modelId="{1C8555F9-48D5-4FFA-A9D6-B0F24E560FD5}" srcId="{447D5A41-BE51-48B3-A1D2-71E633A53B7E}" destId="{F78DA8CE-5628-40B3-919A-5E05162BE8FC}" srcOrd="0" destOrd="0" parTransId="{BBF7368C-0DF6-4ECE-AEE2-5453C9984CC8}" sibTransId="{286837E1-3715-4CD4-A676-E8648ACE2B9A}"/>
    <dgm:cxn modelId="{2E0370DC-8196-4BC4-A1E9-81B12EDCBADE}" type="presParOf" srcId="{0E88C2A7-0009-460C-83FA-392BB81864A4}" destId="{6D210837-4CCE-462C-802A-B6A6342A307F}" srcOrd="0" destOrd="0" presId="urn:diagrams.loki3.com/BracketList"/>
    <dgm:cxn modelId="{A7AA4B62-8329-4450-B0B6-1919D0C45589}" type="presParOf" srcId="{6D210837-4CCE-462C-802A-B6A6342A307F}" destId="{A73C53A0-0C34-496B-8C69-3875DBC6523D}" srcOrd="0" destOrd="0" presId="urn:diagrams.loki3.com/BracketList"/>
    <dgm:cxn modelId="{5A568C1A-C91F-4947-80A3-47CB88C35D79}" type="presParOf" srcId="{6D210837-4CCE-462C-802A-B6A6342A307F}" destId="{2C7BF318-4D07-4CC5-A4C9-A2C6A51BD116}" srcOrd="1" destOrd="0" presId="urn:diagrams.loki3.com/BracketList"/>
    <dgm:cxn modelId="{24A8692A-B392-4670-8FB6-64B09581AB39}" type="presParOf" srcId="{6D210837-4CCE-462C-802A-B6A6342A307F}" destId="{CE13C43E-7C3E-4BC4-89AE-8FE423211520}" srcOrd="2" destOrd="0" presId="urn:diagrams.loki3.com/BracketList"/>
    <dgm:cxn modelId="{223D1F48-72F9-4A5D-9C3D-C86AFB834FAD}" type="presParOf" srcId="{6D210837-4CCE-462C-802A-B6A6342A307F}" destId="{96DB564A-9107-451E-B09F-8C8FBFA1D23E}" srcOrd="3" destOrd="0" presId="urn:diagrams.loki3.com/BracketList"/>
    <dgm:cxn modelId="{230F4037-2F99-4507-B619-09823EF2C457}" type="presParOf" srcId="{0E88C2A7-0009-460C-83FA-392BB81864A4}" destId="{31E00FE6-A8A2-4E0E-ADC2-8983A630947E}" srcOrd="1" destOrd="0" presId="urn:diagrams.loki3.com/BracketList"/>
    <dgm:cxn modelId="{C94CE9F6-00A0-4320-B65E-2D5ADEEE6E39}" type="presParOf" srcId="{0E88C2A7-0009-460C-83FA-392BB81864A4}" destId="{5EECB3F3-A248-4857-8D6B-92ADFC4CB623}" srcOrd="2" destOrd="0" presId="urn:diagrams.loki3.com/BracketList"/>
    <dgm:cxn modelId="{E6CC868F-5DD6-40AC-B5CF-6AE435A06BD9}" type="presParOf" srcId="{5EECB3F3-A248-4857-8D6B-92ADFC4CB623}" destId="{46623783-2FA6-4662-85BC-08D74DF59284}" srcOrd="0" destOrd="0" presId="urn:diagrams.loki3.com/BracketList"/>
    <dgm:cxn modelId="{670D6523-835F-4DEE-A6FC-48C96848507B}" type="presParOf" srcId="{5EECB3F3-A248-4857-8D6B-92ADFC4CB623}" destId="{681BA9F5-E543-4080-8A93-C9369E0F6624}" srcOrd="1" destOrd="0" presId="urn:diagrams.loki3.com/BracketList"/>
    <dgm:cxn modelId="{E74D16C8-7C35-4056-A875-A1E42EBC981A}" type="presParOf" srcId="{5EECB3F3-A248-4857-8D6B-92ADFC4CB623}" destId="{D09F3320-9C31-44F0-AA85-2D80F4732793}" srcOrd="2" destOrd="0" presId="urn:diagrams.loki3.com/BracketList"/>
    <dgm:cxn modelId="{75B160BF-081B-462E-9CA5-0B76DB5D85AD}" type="presParOf" srcId="{5EECB3F3-A248-4857-8D6B-92ADFC4CB623}" destId="{4AC737DA-1139-4F74-BEC5-E86E93131340}"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42978-DA94-4906-9231-AE0D2F7EBD9D}">
      <dsp:nvSpPr>
        <dsp:cNvPr id="0" name=""/>
        <dsp:cNvSpPr/>
      </dsp:nvSpPr>
      <dsp:spPr>
        <a:xfrm>
          <a:off x="0" y="265257"/>
          <a:ext cx="10420870" cy="1383847"/>
        </a:xfrm>
        <a:prstGeom prst="rect">
          <a:avLst/>
        </a:prstGeom>
        <a:solidFill>
          <a:srgbClr val="FFC000">
            <a:lumMod val="60000"/>
            <a:lumOff val="40000"/>
            <a:alpha val="85000"/>
          </a:srgbClr>
        </a:solidFill>
        <a:ln w="6350" cap="flat" cmpd="sng" algn="ctr">
          <a:solidFill>
            <a:srgbClr val="FFC000">
              <a:lumMod val="60000"/>
              <a:lumOff val="40000"/>
            </a:srgbClr>
          </a:solidFill>
          <a:prstDash val="solid"/>
          <a:miter lim="800000"/>
        </a:ln>
        <a:effectLst>
          <a:glow rad="101600">
            <a:srgbClr val="A5A5A5">
              <a:satMod val="175000"/>
              <a:alpha val="40000"/>
            </a:srgbClr>
          </a:glow>
        </a:effectLst>
        <a:scene3d>
          <a:camera prst="orthographicFront"/>
          <a:lightRig rig="threePt" dir="t">
            <a:rot lat="0" lon="0" rev="7500000"/>
          </a:lightRig>
        </a:scene3d>
        <a:sp3d z="152400" extrusionH="63500" prstMaterial="dkEdge">
          <a:bevelT w="50800" h="57150"/>
          <a:contourClr>
            <a:prstClr val="white"/>
          </a:contourClr>
        </a:sp3d>
      </dsp:spPr>
      <dsp:style>
        <a:lnRef idx="1">
          <a:scrgbClr r="0" g="0" b="0"/>
        </a:lnRef>
        <a:fillRef idx="1">
          <a:scrgbClr r="0" g="0" b="0"/>
        </a:fillRef>
        <a:effectRef idx="2">
          <a:scrgbClr r="0" g="0" b="0"/>
        </a:effectRef>
        <a:fontRef idx="minor"/>
      </dsp:style>
      <dsp:txBody>
        <a:bodyPr spcFirstLastPara="0" vert="horz" wrap="square" lIns="808775" tIns="333248" rIns="808775" bIns="192024" numCol="1" spcCol="1270" anchor="t" anchorCtr="0">
          <a:noAutofit/>
        </a:bodyPr>
        <a:lstStyle/>
        <a:p>
          <a:pPr marL="457200" lvl="1" indent="-457200" algn="justLow" defTabSz="1200150" rtl="0">
            <a:lnSpc>
              <a:spcPct val="90000"/>
            </a:lnSpc>
            <a:spcBef>
              <a:spcPct val="0"/>
            </a:spcBef>
            <a:spcAft>
              <a:spcPct val="15000"/>
            </a:spcAft>
            <a:buFont typeface="Wingdings" panose="05000000000000000000" pitchFamily="2" charset="2"/>
            <a:buChar char="ü"/>
          </a:pPr>
          <a:r>
            <a:rPr kumimoji="1" lang="en-US" sz="2700" kern="1200" dirty="0">
              <a:solidFill>
                <a:schemeClr val="tx1"/>
              </a:solidFill>
              <a:latin typeface="Calibri" panose="020F0502020204030204"/>
              <a:ea typeface="+mn-ea"/>
              <a:cs typeface="+mn-cs"/>
            </a:rPr>
            <a:t>Contract  M20097</a:t>
          </a:r>
        </a:p>
        <a:p>
          <a:pPr marL="457200" lvl="1" indent="-457200" algn="justLow" defTabSz="1200150" rtl="0">
            <a:lnSpc>
              <a:spcPct val="90000"/>
            </a:lnSpc>
            <a:spcBef>
              <a:spcPct val="0"/>
            </a:spcBef>
            <a:spcAft>
              <a:spcPct val="15000"/>
            </a:spcAft>
            <a:buFont typeface="Wingdings" panose="05000000000000000000" pitchFamily="2" charset="2"/>
            <a:buChar char="ü"/>
          </a:pPr>
          <a:r>
            <a:rPr kumimoji="1" lang="en-US" sz="2700" kern="1200" dirty="0">
              <a:solidFill>
                <a:schemeClr val="tx1"/>
              </a:solidFill>
              <a:latin typeface="Calibri" panose="020F0502020204030204"/>
              <a:ea typeface="+mn-ea"/>
              <a:cs typeface="+mn-cs"/>
            </a:rPr>
            <a:t>Painting Services at all VTA Facilities</a:t>
          </a:r>
        </a:p>
        <a:p>
          <a:pPr marL="457200" lvl="1" indent="-457200" algn="justLow" defTabSz="1200150" rtl="0">
            <a:lnSpc>
              <a:spcPct val="90000"/>
            </a:lnSpc>
            <a:spcBef>
              <a:spcPct val="0"/>
            </a:spcBef>
            <a:spcAft>
              <a:spcPct val="15000"/>
            </a:spcAft>
            <a:buFont typeface="Wingdings" panose="05000000000000000000" pitchFamily="2" charset="2"/>
            <a:buChar char="ü"/>
          </a:pPr>
          <a:endParaRPr kumimoji="1" lang="en-US" sz="2700" kern="1200" dirty="0">
            <a:solidFill>
              <a:srgbClr val="FF0000"/>
            </a:solidFill>
            <a:latin typeface="Calibri" panose="020F0502020204030204"/>
            <a:ea typeface="+mn-ea"/>
            <a:cs typeface="+mn-cs"/>
          </a:endParaRPr>
        </a:p>
      </dsp:txBody>
      <dsp:txXfrm>
        <a:off x="0" y="265257"/>
        <a:ext cx="10420870" cy="1383847"/>
      </dsp:txXfrm>
    </dsp:sp>
    <dsp:sp modelId="{AB739843-1742-43B9-A48D-25EE2F2010D5}">
      <dsp:nvSpPr>
        <dsp:cNvPr id="0" name=""/>
        <dsp:cNvSpPr/>
      </dsp:nvSpPr>
      <dsp:spPr>
        <a:xfrm>
          <a:off x="520534" y="1734"/>
          <a:ext cx="5486383" cy="345964"/>
        </a:xfrm>
        <a:prstGeom prst="round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5719" tIns="0" rIns="275719" bIns="0" numCol="1" spcCol="1270" anchor="ctr" anchorCtr="0">
          <a:noAutofit/>
        </a:bodyPr>
        <a:lstStyle/>
        <a:p>
          <a:pPr marL="0" lvl="0" indent="0" algn="l" defTabSz="1200150" rtl="0">
            <a:lnSpc>
              <a:spcPct val="90000"/>
            </a:lnSpc>
            <a:spcBef>
              <a:spcPct val="0"/>
            </a:spcBef>
            <a:spcAft>
              <a:spcPct val="35000"/>
            </a:spcAft>
            <a:buNone/>
          </a:pPr>
          <a:r>
            <a:rPr kumimoji="1" lang="en-US" sz="2700" kern="1200" dirty="0">
              <a:effectLst>
                <a:outerShdw blurRad="38100" dist="38100" dir="2700000" algn="tl">
                  <a:srgbClr val="000000">
                    <a:alpha val="43137"/>
                  </a:srgbClr>
                </a:outerShdw>
              </a:effectLst>
            </a:rPr>
            <a:t>ACTIVITIY: Pre-Bid Meeting</a:t>
          </a:r>
          <a:endParaRPr lang="en-US" sz="2700" kern="1200" dirty="0">
            <a:effectLst>
              <a:outerShdw blurRad="38100" dist="38100" dir="2700000" algn="tl">
                <a:srgbClr val="000000">
                  <a:alpha val="43137"/>
                </a:srgbClr>
              </a:outerShdw>
            </a:effectLst>
          </a:endParaRPr>
        </a:p>
      </dsp:txBody>
      <dsp:txXfrm>
        <a:off x="537423" y="18623"/>
        <a:ext cx="5452605" cy="3121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4945C-AF4A-48E2-80B3-A3A358E4AE3A}">
      <dsp:nvSpPr>
        <dsp:cNvPr id="0" name=""/>
        <dsp:cNvSpPr/>
      </dsp:nvSpPr>
      <dsp:spPr>
        <a:xfrm>
          <a:off x="0" y="1665772"/>
          <a:ext cx="2692941" cy="92565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bg1"/>
              </a:solidFill>
            </a:rPr>
            <a:t>CONTRACT DURATION</a:t>
          </a:r>
          <a:endParaRPr lang="en-US" sz="2800" kern="1200" dirty="0">
            <a:solidFill>
              <a:schemeClr val="bg1"/>
            </a:solidFill>
            <a:effectLst>
              <a:outerShdw blurRad="38100" dist="38100" dir="2700000" algn="tl">
                <a:srgbClr val="000000">
                  <a:alpha val="43137"/>
                </a:srgbClr>
              </a:outerShdw>
            </a:effectLst>
          </a:endParaRPr>
        </a:p>
      </dsp:txBody>
      <dsp:txXfrm>
        <a:off x="0" y="1665772"/>
        <a:ext cx="2692941" cy="925650"/>
      </dsp:txXfrm>
    </dsp:sp>
    <dsp:sp modelId="{7998F90B-8312-4B44-93E3-B455EDB188E1}">
      <dsp:nvSpPr>
        <dsp:cNvPr id="0" name=""/>
        <dsp:cNvSpPr/>
      </dsp:nvSpPr>
      <dsp:spPr>
        <a:xfrm>
          <a:off x="2692941" y="103738"/>
          <a:ext cx="528711" cy="4049718"/>
        </a:xfrm>
        <a:prstGeom prst="leftBrace">
          <a:avLst>
            <a:gd name="adj1" fmla="val 35000"/>
            <a:gd name="adj2" fmla="val 50000"/>
          </a:avLst>
        </a:prstGeom>
        <a:noFill/>
        <a:ln w="12700" cap="flat" cmpd="sng" algn="ctr">
          <a:solidFill>
            <a:srgbClr val="075994"/>
          </a:solidFill>
          <a:prstDash val="solid"/>
          <a:miter lim="800000"/>
        </a:ln>
        <a:effectLst/>
      </dsp:spPr>
      <dsp:style>
        <a:lnRef idx="2">
          <a:scrgbClr r="0" g="0" b="0"/>
        </a:lnRef>
        <a:fillRef idx="0">
          <a:scrgbClr r="0" g="0" b="0"/>
        </a:fillRef>
        <a:effectRef idx="0">
          <a:scrgbClr r="0" g="0" b="0"/>
        </a:effectRef>
        <a:fontRef idx="minor"/>
      </dsp:style>
    </dsp:sp>
    <dsp:sp modelId="{6B8FF2BF-A383-4B4B-B0F7-6227B0769928}">
      <dsp:nvSpPr>
        <dsp:cNvPr id="0" name=""/>
        <dsp:cNvSpPr/>
      </dsp:nvSpPr>
      <dsp:spPr>
        <a:xfrm>
          <a:off x="3433137" y="103738"/>
          <a:ext cx="7233696" cy="4049718"/>
        </a:xfrm>
        <a:prstGeom prst="rect">
          <a:avLst/>
        </a:prstGeom>
        <a:solidFill>
          <a:schemeClr val="accent4">
            <a:lumMod val="60000"/>
            <a:lumOff val="40000"/>
            <a:alpha val="85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justLow" defTabSz="977900">
            <a:lnSpc>
              <a:spcPct val="90000"/>
            </a:lnSpc>
            <a:spcBef>
              <a:spcPct val="0"/>
            </a:spcBef>
            <a:spcAft>
              <a:spcPct val="15000"/>
            </a:spcAft>
            <a:buChar char="•"/>
          </a:pPr>
          <a:r>
            <a:rPr lang="en-US" sz="2200" kern="1200" dirty="0">
              <a:solidFill>
                <a:schemeClr val="tx1"/>
              </a:solidFill>
            </a:rPr>
            <a:t>The base term of the Contract is one year (the “Base Year”). The first day of the Base Year will commence on the date the Contract is executed. </a:t>
          </a:r>
        </a:p>
        <a:p>
          <a:pPr marL="228600" lvl="1" indent="-228600" algn="justLow" defTabSz="977900">
            <a:lnSpc>
              <a:spcPct val="90000"/>
            </a:lnSpc>
            <a:spcBef>
              <a:spcPct val="0"/>
            </a:spcBef>
            <a:spcAft>
              <a:spcPct val="15000"/>
            </a:spcAft>
            <a:buChar char="•"/>
          </a:pPr>
          <a:r>
            <a:rPr lang="en-US" sz="2200" kern="1200" dirty="0">
              <a:solidFill>
                <a:schemeClr val="tx1"/>
              </a:solidFill>
            </a:rPr>
            <a:t>VTA may, at its sole option and in its sole discretion, extend the term of the Contract for up to six (6) total one (1)-year periods (each individually an “Option Year”).  VTA may exercise these Option Years by issuing written notice to Contractor prior to the expiration of the then-current term, informing Contractor of VTA’s decision to exercise any Option Year (“Option Notice Letter”). </a:t>
          </a:r>
        </a:p>
        <a:p>
          <a:pPr marL="228600" lvl="1" indent="-228600" algn="justLow" defTabSz="977900">
            <a:lnSpc>
              <a:spcPct val="90000"/>
            </a:lnSpc>
            <a:spcBef>
              <a:spcPct val="0"/>
            </a:spcBef>
            <a:spcAft>
              <a:spcPct val="15000"/>
            </a:spcAft>
            <a:buChar char="•"/>
          </a:pPr>
          <a:r>
            <a:rPr lang="en-US" sz="2200" kern="1200" dirty="0">
              <a:solidFill>
                <a:schemeClr val="tx1"/>
              </a:solidFill>
            </a:rPr>
            <a:t>The total term of the Contract, including all Option Years, will not exceed seven (7) years.</a:t>
          </a:r>
        </a:p>
      </dsp:txBody>
      <dsp:txXfrm>
        <a:off x="3433137" y="103738"/>
        <a:ext cx="7233696" cy="4049718"/>
      </dsp:txXfrm>
    </dsp:sp>
    <dsp:sp modelId="{097A1625-92CF-4721-B483-879535521A1A}">
      <dsp:nvSpPr>
        <dsp:cNvPr id="0" name=""/>
        <dsp:cNvSpPr/>
      </dsp:nvSpPr>
      <dsp:spPr>
        <a:xfrm>
          <a:off x="0" y="4232656"/>
          <a:ext cx="2667000" cy="735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LIQUIDATED DAMAGES</a:t>
          </a:r>
        </a:p>
      </dsp:txBody>
      <dsp:txXfrm>
        <a:off x="0" y="4232656"/>
        <a:ext cx="2667000" cy="735075"/>
      </dsp:txXfrm>
    </dsp:sp>
    <dsp:sp modelId="{EA7AD436-CABC-4F78-A7E8-5A00357C6992}">
      <dsp:nvSpPr>
        <dsp:cNvPr id="0" name=""/>
        <dsp:cNvSpPr/>
      </dsp:nvSpPr>
      <dsp:spPr>
        <a:xfrm>
          <a:off x="2666999" y="4232656"/>
          <a:ext cx="533400" cy="735075"/>
        </a:xfrm>
        <a:prstGeom prst="leftBrace">
          <a:avLst>
            <a:gd name="adj1" fmla="val 35000"/>
            <a:gd name="adj2" fmla="val 50000"/>
          </a:avLst>
        </a:prstGeom>
        <a:noFill/>
        <a:ln w="12700" cap="flat" cmpd="sng" algn="ctr">
          <a:solidFill>
            <a:srgbClr val="075994"/>
          </a:solidFill>
          <a:prstDash val="solid"/>
          <a:miter lim="800000"/>
        </a:ln>
        <a:effectLst/>
      </dsp:spPr>
      <dsp:style>
        <a:lnRef idx="2">
          <a:scrgbClr r="0" g="0" b="0"/>
        </a:lnRef>
        <a:fillRef idx="0">
          <a:scrgbClr r="0" g="0" b="0"/>
        </a:fillRef>
        <a:effectRef idx="0">
          <a:scrgbClr r="0" g="0" b="0"/>
        </a:effectRef>
        <a:fontRef idx="minor"/>
      </dsp:style>
    </dsp:sp>
    <dsp:sp modelId="{8CEDA562-0AD7-4328-B12B-0841263B11CC}">
      <dsp:nvSpPr>
        <dsp:cNvPr id="0" name=""/>
        <dsp:cNvSpPr/>
      </dsp:nvSpPr>
      <dsp:spPr>
        <a:xfrm>
          <a:off x="3413759" y="4232656"/>
          <a:ext cx="7254240" cy="735075"/>
        </a:xfrm>
        <a:prstGeom prst="rect">
          <a:avLst/>
        </a:prstGeom>
        <a:solidFill>
          <a:schemeClr val="accent4">
            <a:lumMod val="60000"/>
            <a:lumOff val="40000"/>
            <a:alpha val="85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justLow" defTabSz="977900">
            <a:lnSpc>
              <a:spcPct val="90000"/>
            </a:lnSpc>
            <a:spcBef>
              <a:spcPct val="0"/>
            </a:spcBef>
            <a:spcAft>
              <a:spcPct val="15000"/>
            </a:spcAft>
            <a:buChar char="•"/>
          </a:pPr>
          <a:r>
            <a:rPr lang="en-US" sz="2200" kern="1200" dirty="0">
              <a:solidFill>
                <a:schemeClr val="tx1"/>
              </a:solidFill>
            </a:rPr>
            <a:t>Not Applicable</a:t>
          </a:r>
        </a:p>
      </dsp:txBody>
      <dsp:txXfrm>
        <a:off x="3413759" y="4232656"/>
        <a:ext cx="7254240" cy="735075"/>
      </dsp:txXfrm>
    </dsp:sp>
    <dsp:sp modelId="{FBDDA13C-A181-4E23-B6CD-A1832DB77448}">
      <dsp:nvSpPr>
        <dsp:cNvPr id="0" name=""/>
        <dsp:cNvSpPr/>
      </dsp:nvSpPr>
      <dsp:spPr>
        <a:xfrm>
          <a:off x="0" y="5400856"/>
          <a:ext cx="2664395" cy="4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SBE GOAL</a:t>
          </a:r>
        </a:p>
      </dsp:txBody>
      <dsp:txXfrm>
        <a:off x="0" y="5400856"/>
        <a:ext cx="2664395" cy="435600"/>
      </dsp:txXfrm>
    </dsp:sp>
    <dsp:sp modelId="{9EC8FED8-12CD-43C6-9E9D-21A4F427E689}">
      <dsp:nvSpPr>
        <dsp:cNvPr id="0" name=""/>
        <dsp:cNvSpPr/>
      </dsp:nvSpPr>
      <dsp:spPr>
        <a:xfrm>
          <a:off x="2664395" y="5046931"/>
          <a:ext cx="532879" cy="1143450"/>
        </a:xfrm>
        <a:prstGeom prst="leftBrace">
          <a:avLst>
            <a:gd name="adj1" fmla="val 35000"/>
            <a:gd name="adj2" fmla="val 50000"/>
          </a:avLst>
        </a:prstGeom>
        <a:noFill/>
        <a:ln w="12700" cap="flat" cmpd="sng" algn="ctr">
          <a:solidFill>
            <a:srgbClr val="075994"/>
          </a:solidFill>
          <a:prstDash val="solid"/>
          <a:miter lim="800000"/>
        </a:ln>
        <a:effectLst/>
      </dsp:spPr>
      <dsp:style>
        <a:lnRef idx="2">
          <a:scrgbClr r="0" g="0" b="0"/>
        </a:lnRef>
        <a:fillRef idx="0">
          <a:scrgbClr r="0" g="0" b="0"/>
        </a:fillRef>
        <a:effectRef idx="0">
          <a:scrgbClr r="0" g="0" b="0"/>
        </a:effectRef>
        <a:fontRef idx="minor"/>
      </dsp:style>
    </dsp:sp>
    <dsp:sp modelId="{6764BB51-6B66-4284-ABF4-3F369B7847AC}">
      <dsp:nvSpPr>
        <dsp:cNvPr id="0" name=""/>
        <dsp:cNvSpPr/>
      </dsp:nvSpPr>
      <dsp:spPr>
        <a:xfrm>
          <a:off x="3410426" y="5046931"/>
          <a:ext cx="7247155" cy="1143450"/>
        </a:xfrm>
        <a:prstGeom prst="rect">
          <a:avLst/>
        </a:prstGeom>
        <a:solidFill>
          <a:schemeClr val="accent4">
            <a:lumMod val="60000"/>
            <a:lumOff val="40000"/>
            <a:alpha val="85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justLow" defTabSz="977900">
            <a:lnSpc>
              <a:spcPct val="90000"/>
            </a:lnSpc>
            <a:spcBef>
              <a:spcPct val="0"/>
            </a:spcBef>
            <a:spcAft>
              <a:spcPct val="15000"/>
            </a:spcAft>
            <a:buChar char="•"/>
          </a:pPr>
          <a:r>
            <a:rPr lang="en-US" sz="2200" kern="1200" dirty="0">
              <a:solidFill>
                <a:schemeClr val="tx1"/>
              </a:solidFill>
            </a:rPr>
            <a:t>An 1.38% Small Business Enterprise (“SBE”) participation goal has been established for this Contract.</a:t>
          </a:r>
        </a:p>
        <a:p>
          <a:pPr marL="228600" lvl="1" indent="-228600" algn="justLow" defTabSz="977900">
            <a:lnSpc>
              <a:spcPct val="90000"/>
            </a:lnSpc>
            <a:spcBef>
              <a:spcPct val="0"/>
            </a:spcBef>
            <a:spcAft>
              <a:spcPct val="15000"/>
            </a:spcAft>
            <a:buChar char="•"/>
          </a:pPr>
          <a:r>
            <a:rPr lang="en-US" sz="2200" kern="1200" dirty="0">
              <a:solidFill>
                <a:schemeClr val="tx1"/>
              </a:solidFill>
            </a:rPr>
            <a:t>A following Topic will elaborate more on this.</a:t>
          </a:r>
        </a:p>
      </dsp:txBody>
      <dsp:txXfrm>
        <a:off x="3410426" y="5046931"/>
        <a:ext cx="7247155" cy="11434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98239-1120-44B0-91A5-51CBC5F5A86C}">
      <dsp:nvSpPr>
        <dsp:cNvPr id="0" name=""/>
        <dsp:cNvSpPr/>
      </dsp:nvSpPr>
      <dsp:spPr>
        <a:xfrm>
          <a:off x="444451" y="2660386"/>
          <a:ext cx="1926719"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bg1"/>
              </a:solidFill>
            </a:rPr>
            <a:t>LICENSE</a:t>
          </a:r>
        </a:p>
      </dsp:txBody>
      <dsp:txXfrm>
        <a:off x="444451" y="2660386"/>
        <a:ext cx="1926719" cy="1287000"/>
      </dsp:txXfrm>
    </dsp:sp>
    <dsp:sp modelId="{84773114-A065-4666-9053-071A3E6453F0}">
      <dsp:nvSpPr>
        <dsp:cNvPr id="0" name=""/>
        <dsp:cNvSpPr/>
      </dsp:nvSpPr>
      <dsp:spPr>
        <a:xfrm>
          <a:off x="2371171" y="166823"/>
          <a:ext cx="586395" cy="6274125"/>
        </a:xfrm>
        <a:prstGeom prst="leftBrace">
          <a:avLst>
            <a:gd name="adj1" fmla="val 35000"/>
            <a:gd name="adj2" fmla="val 50000"/>
          </a:avLst>
        </a:prstGeom>
        <a:noFill/>
        <a:ln w="12700" cap="flat" cmpd="sng" algn="ctr">
          <a:solidFill>
            <a:srgbClr val="075994"/>
          </a:solidFill>
          <a:prstDash val="solid"/>
          <a:miter lim="800000"/>
        </a:ln>
        <a:effectLst/>
      </dsp:spPr>
      <dsp:style>
        <a:lnRef idx="2">
          <a:scrgbClr r="0" g="0" b="0"/>
        </a:lnRef>
        <a:fillRef idx="0">
          <a:scrgbClr r="0" g="0" b="0"/>
        </a:fillRef>
        <a:effectRef idx="0">
          <a:scrgbClr r="0" g="0" b="0"/>
        </a:effectRef>
        <a:fontRef idx="minor"/>
      </dsp:style>
    </dsp:sp>
    <dsp:sp modelId="{10381985-9F6B-4055-85B3-66F2CA30949A}">
      <dsp:nvSpPr>
        <dsp:cNvPr id="0" name=""/>
        <dsp:cNvSpPr/>
      </dsp:nvSpPr>
      <dsp:spPr>
        <a:xfrm>
          <a:off x="3192125" y="166823"/>
          <a:ext cx="8091334" cy="6274125"/>
        </a:xfrm>
        <a:prstGeom prst="rect">
          <a:avLst/>
        </a:prstGeom>
        <a:solidFill>
          <a:schemeClr val="accent4">
            <a:lumMod val="60000"/>
            <a:lumOff val="40000"/>
            <a:alpha val="85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0" algn="justLow" defTabSz="889000">
            <a:lnSpc>
              <a:spcPct val="90000"/>
            </a:lnSpc>
            <a:spcBef>
              <a:spcPct val="0"/>
            </a:spcBef>
            <a:spcAft>
              <a:spcPct val="15000"/>
            </a:spcAft>
            <a:buNone/>
          </a:pPr>
          <a:r>
            <a:rPr lang="en-US" sz="2000" kern="1200" dirty="0">
              <a:solidFill>
                <a:schemeClr val="tx1"/>
              </a:solidFill>
            </a:rPr>
            <a:t>Contractor must, </a:t>
          </a:r>
          <a:r>
            <a:rPr lang="en-US" sz="2000" kern="1200" dirty="0">
              <a:solidFill>
                <a:srgbClr val="FF0000"/>
              </a:solidFill>
            </a:rPr>
            <a:t>at the time of Bid submittal</a:t>
          </a:r>
          <a:r>
            <a:rPr lang="en-US" sz="2000" kern="1200" dirty="0">
              <a:solidFill>
                <a:schemeClr val="tx1"/>
              </a:solidFill>
            </a:rPr>
            <a:t>, possess current licenses in the following classifications issued by the California Department of Consumer Affairs, Contractors State License Board: </a:t>
          </a:r>
          <a:endParaRPr lang="en-US" sz="2000" b="1" u="sng" kern="1200" dirty="0">
            <a:solidFill>
              <a:srgbClr val="FF0000"/>
            </a:solidFill>
          </a:endParaRPr>
        </a:p>
        <a:p>
          <a:pPr marL="228600" lvl="1" indent="0" algn="justLow" defTabSz="1200150">
            <a:lnSpc>
              <a:spcPct val="90000"/>
            </a:lnSpc>
            <a:spcBef>
              <a:spcPct val="0"/>
            </a:spcBef>
            <a:spcAft>
              <a:spcPct val="15000"/>
            </a:spcAft>
            <a:buNone/>
          </a:pPr>
          <a:endParaRPr lang="en-US" sz="2700" b="1" u="sng" kern="1200" dirty="0">
            <a:solidFill>
              <a:srgbClr val="FF0000"/>
            </a:solidFill>
          </a:endParaRPr>
        </a:p>
        <a:p>
          <a:pPr marL="228600" lvl="1" indent="0" algn="justLow" defTabSz="889000">
            <a:lnSpc>
              <a:spcPct val="90000"/>
            </a:lnSpc>
            <a:spcBef>
              <a:spcPct val="0"/>
            </a:spcBef>
            <a:spcAft>
              <a:spcPct val="15000"/>
            </a:spcAft>
            <a:buNone/>
          </a:pPr>
          <a:r>
            <a:rPr lang="en-US" sz="2000" b="0" kern="1200" dirty="0">
              <a:solidFill>
                <a:srgbClr val="FF0000"/>
              </a:solidFill>
            </a:rPr>
            <a:t>License: ─ Class A (General Engineering) Or Class B (General Building)</a:t>
          </a:r>
          <a:endParaRPr lang="en-US" sz="2000" b="1" u="sng" kern="1200" dirty="0">
            <a:solidFill>
              <a:srgbClr val="FF0000"/>
            </a:solidFill>
          </a:endParaRPr>
        </a:p>
        <a:p>
          <a:pPr marL="228600" lvl="1" indent="0" algn="justLow" defTabSz="889000">
            <a:lnSpc>
              <a:spcPct val="90000"/>
            </a:lnSpc>
            <a:spcBef>
              <a:spcPct val="0"/>
            </a:spcBef>
            <a:spcAft>
              <a:spcPct val="15000"/>
            </a:spcAft>
            <a:buNone/>
          </a:pPr>
          <a:r>
            <a:rPr lang="en-US" sz="2000" b="0" kern="1200" dirty="0">
              <a:solidFill>
                <a:srgbClr val="FF0000"/>
              </a:solidFill>
            </a:rPr>
            <a:t>Or the combination of the following:</a:t>
          </a:r>
        </a:p>
        <a:p>
          <a:pPr marL="228600" lvl="1" indent="0" algn="justLow" defTabSz="889000">
            <a:lnSpc>
              <a:spcPct val="90000"/>
            </a:lnSpc>
            <a:spcBef>
              <a:spcPct val="0"/>
            </a:spcBef>
            <a:spcAft>
              <a:spcPct val="15000"/>
            </a:spcAft>
            <a:buNone/>
          </a:pPr>
          <a:r>
            <a:rPr lang="en-US" sz="2000" b="0" kern="1200" dirty="0">
              <a:solidFill>
                <a:srgbClr val="FF0000"/>
              </a:solidFill>
            </a:rPr>
            <a:t>─ C-9 (Drywall) and C33 (Painting and Decorating)</a:t>
          </a:r>
        </a:p>
        <a:p>
          <a:pPr marL="228600" lvl="1" indent="0" algn="justLow" defTabSz="1200150">
            <a:lnSpc>
              <a:spcPct val="90000"/>
            </a:lnSpc>
            <a:spcBef>
              <a:spcPct val="0"/>
            </a:spcBef>
            <a:spcAft>
              <a:spcPct val="15000"/>
            </a:spcAft>
            <a:buNone/>
          </a:pPr>
          <a:endParaRPr lang="en-US" sz="2700" b="0" kern="1200" dirty="0">
            <a:solidFill>
              <a:srgbClr val="FF0000"/>
            </a:solidFill>
          </a:endParaRPr>
        </a:p>
        <a:p>
          <a:pPr marL="228600" lvl="1" indent="0" algn="justLow" defTabSz="889000">
            <a:lnSpc>
              <a:spcPct val="90000"/>
            </a:lnSpc>
            <a:spcBef>
              <a:spcPct val="0"/>
            </a:spcBef>
            <a:spcAft>
              <a:spcPct val="15000"/>
            </a:spcAft>
            <a:buNone/>
          </a:pPr>
          <a:r>
            <a:rPr lang="en-US" sz="2000" kern="1200">
              <a:solidFill>
                <a:schemeClr val="tx1"/>
              </a:solidFill>
            </a:rPr>
            <a:t>A Bidder may fulfill these license requirements either by itself or in conjunction with licenses held by subcontractors of any tier.  A combination of prime contractor and subcontractor licenses is acceptable only when (a) each such subcontractor’s scope of work is identified in Bid Form #3 (regardless of the subcontractor’s tier or subcontract amount); and (b) each such subcontractor possess the identified license at the time of Bid submittal. </a:t>
          </a:r>
          <a:endParaRPr lang="en-US" sz="2000" kern="1200" dirty="0">
            <a:solidFill>
              <a:schemeClr val="tx1"/>
            </a:solidFill>
          </a:endParaRPr>
        </a:p>
        <a:p>
          <a:pPr marL="228600" lvl="1" indent="0" algn="justLow" defTabSz="1200150">
            <a:lnSpc>
              <a:spcPct val="90000"/>
            </a:lnSpc>
            <a:spcBef>
              <a:spcPct val="0"/>
            </a:spcBef>
            <a:spcAft>
              <a:spcPct val="15000"/>
            </a:spcAft>
            <a:buNone/>
          </a:pPr>
          <a:endParaRPr lang="en-US" sz="2700" b="0" kern="1200" dirty="0">
            <a:solidFill>
              <a:schemeClr val="tx1"/>
            </a:solidFill>
          </a:endParaRPr>
        </a:p>
        <a:p>
          <a:pPr marL="228600" lvl="1" indent="0" algn="justLow" defTabSz="889000">
            <a:lnSpc>
              <a:spcPct val="90000"/>
            </a:lnSpc>
            <a:spcBef>
              <a:spcPct val="0"/>
            </a:spcBef>
            <a:spcAft>
              <a:spcPct val="15000"/>
            </a:spcAft>
            <a:buNone/>
          </a:pPr>
          <a:r>
            <a:rPr lang="en-US" sz="2000" kern="1200" dirty="0">
              <a:solidFill>
                <a:schemeClr val="tx1"/>
              </a:solidFill>
            </a:rPr>
            <a:t>Regardless of whether a subcontractor must be identified at the time of Bid, each subcontractor must also be properly licensed to perform its scope of work</a:t>
          </a:r>
          <a:r>
            <a:rPr lang="en-US" sz="2700" kern="1200" dirty="0">
              <a:solidFill>
                <a:schemeClr val="tx1"/>
              </a:solidFill>
            </a:rPr>
            <a:t>. </a:t>
          </a:r>
        </a:p>
      </dsp:txBody>
      <dsp:txXfrm>
        <a:off x="3192125" y="166823"/>
        <a:ext cx="8091334" cy="62741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4945C-AF4A-48E2-80B3-A3A358E4AE3A}">
      <dsp:nvSpPr>
        <dsp:cNvPr id="0" name=""/>
        <dsp:cNvSpPr/>
      </dsp:nvSpPr>
      <dsp:spPr>
        <a:xfrm>
          <a:off x="182695" y="1688864"/>
          <a:ext cx="1549418" cy="339265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bg1"/>
              </a:solidFill>
            </a:rPr>
            <a:t>BID FORMS</a:t>
          </a:r>
          <a:endParaRPr lang="en-US" sz="2800" kern="1200" dirty="0">
            <a:solidFill>
              <a:schemeClr val="bg1"/>
            </a:solidFill>
            <a:effectLst>
              <a:outerShdw blurRad="38100" dist="38100" dir="2700000" algn="tl">
                <a:srgbClr val="000000">
                  <a:alpha val="43137"/>
                </a:srgbClr>
              </a:outerShdw>
            </a:effectLst>
          </a:endParaRPr>
        </a:p>
      </dsp:txBody>
      <dsp:txXfrm>
        <a:off x="182695" y="1688864"/>
        <a:ext cx="1549418" cy="3392650"/>
      </dsp:txXfrm>
    </dsp:sp>
    <dsp:sp modelId="{7998F90B-8312-4B44-93E3-B455EDB188E1}">
      <dsp:nvSpPr>
        <dsp:cNvPr id="0" name=""/>
        <dsp:cNvSpPr/>
      </dsp:nvSpPr>
      <dsp:spPr>
        <a:xfrm>
          <a:off x="1464600" y="3214"/>
          <a:ext cx="396956" cy="6577105"/>
        </a:xfrm>
        <a:prstGeom prst="leftBrace">
          <a:avLst>
            <a:gd name="adj1" fmla="val 35000"/>
            <a:gd name="adj2" fmla="val 50000"/>
          </a:avLst>
        </a:prstGeom>
        <a:noFill/>
        <a:ln w="12700" cap="flat" cmpd="sng" algn="ctr">
          <a:solidFill>
            <a:srgbClr val="075994"/>
          </a:solidFill>
          <a:prstDash val="solid"/>
          <a:miter lim="800000"/>
        </a:ln>
        <a:effectLst/>
      </dsp:spPr>
      <dsp:style>
        <a:lnRef idx="2">
          <a:scrgbClr r="0" g="0" b="0"/>
        </a:lnRef>
        <a:fillRef idx="0">
          <a:scrgbClr r="0" g="0" b="0"/>
        </a:fillRef>
        <a:effectRef idx="0">
          <a:scrgbClr r="0" g="0" b="0"/>
        </a:effectRef>
        <a:fontRef idx="minor"/>
      </dsp:style>
    </dsp:sp>
    <dsp:sp modelId="{6B8FF2BF-A383-4B4B-B0F7-6227B0769928}">
      <dsp:nvSpPr>
        <dsp:cNvPr id="0" name=""/>
        <dsp:cNvSpPr/>
      </dsp:nvSpPr>
      <dsp:spPr>
        <a:xfrm>
          <a:off x="2116225" y="0"/>
          <a:ext cx="9066251" cy="6577105"/>
        </a:xfrm>
        <a:prstGeom prst="rect">
          <a:avLst/>
        </a:prstGeom>
        <a:solidFill>
          <a:srgbClr val="FFC000">
            <a:lumMod val="60000"/>
            <a:lumOff val="40000"/>
            <a:alpha val="85000"/>
          </a:srgb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457200" lvl="1" indent="-279400" algn="l" defTabSz="1244600">
            <a:lnSpc>
              <a:spcPct val="90000"/>
            </a:lnSpc>
            <a:spcBef>
              <a:spcPct val="0"/>
            </a:spcBef>
            <a:spcAft>
              <a:spcPct val="15000"/>
            </a:spcAft>
            <a:buFont typeface="Arial" panose="020B0604020202020204" pitchFamily="34" charset="0"/>
            <a:buChar char="•"/>
            <a:tabLst>
              <a:tab pos="2286000" algn="l"/>
            </a:tabLst>
          </a:pPr>
          <a:r>
            <a:rPr lang="en-US" sz="2800" b="1" u="sng" kern="1200" dirty="0">
              <a:solidFill>
                <a:schemeClr val="tx1"/>
              </a:solidFill>
            </a:rPr>
            <a:t>Bid Form 1</a:t>
          </a:r>
          <a:r>
            <a:rPr lang="en-US" sz="2800" kern="1200" dirty="0">
              <a:solidFill>
                <a:schemeClr val="tx1"/>
              </a:solidFill>
            </a:rPr>
            <a:t>:	Schedule of Quantities and Prices, Contractor Information</a:t>
          </a:r>
          <a:endParaRPr lang="en-US" sz="2800" kern="1200" dirty="0">
            <a:solidFill>
              <a:srgbClr val="FF0000"/>
            </a:solidFill>
          </a:endParaRPr>
        </a:p>
        <a:p>
          <a:pPr marL="457200" lvl="1" indent="-279400" algn="l" defTabSz="1244600">
            <a:lnSpc>
              <a:spcPct val="90000"/>
            </a:lnSpc>
            <a:spcBef>
              <a:spcPct val="0"/>
            </a:spcBef>
            <a:spcAft>
              <a:spcPct val="15000"/>
            </a:spcAft>
            <a:buFont typeface="Arial" panose="020B0604020202020204" pitchFamily="34" charset="0"/>
            <a:buChar char="•"/>
            <a:tabLst>
              <a:tab pos="2286000" algn="l"/>
            </a:tabLst>
          </a:pPr>
          <a:r>
            <a:rPr lang="en-US" sz="2800" b="1" u="sng" kern="1200" dirty="0">
              <a:solidFill>
                <a:schemeClr val="tx1"/>
              </a:solidFill>
            </a:rPr>
            <a:t>Bid Form 2</a:t>
          </a:r>
          <a:r>
            <a:rPr lang="en-US" sz="2800" kern="1200" dirty="0">
              <a:solidFill>
                <a:schemeClr val="tx1"/>
              </a:solidFill>
            </a:rPr>
            <a:t>: Bidder’s Bond </a:t>
          </a:r>
          <a:r>
            <a:rPr lang="en-US" sz="2800" kern="1200" dirty="0">
              <a:solidFill>
                <a:srgbClr val="FF0000"/>
              </a:solidFill>
            </a:rPr>
            <a:t>(Form must be acknowledged by a Notary)</a:t>
          </a:r>
        </a:p>
        <a:p>
          <a:pPr marL="457200" lvl="1" indent="-279400" algn="l" defTabSz="1244600">
            <a:lnSpc>
              <a:spcPct val="90000"/>
            </a:lnSpc>
            <a:spcBef>
              <a:spcPct val="0"/>
            </a:spcBef>
            <a:spcAft>
              <a:spcPct val="15000"/>
            </a:spcAft>
            <a:buFont typeface="Arial" panose="020B0604020202020204" pitchFamily="34" charset="0"/>
            <a:buChar char="•"/>
            <a:tabLst>
              <a:tab pos="2286000" algn="l"/>
            </a:tabLst>
          </a:pPr>
          <a:r>
            <a:rPr lang="en-US" sz="2800" b="1" u="sng" kern="1200" dirty="0">
              <a:solidFill>
                <a:schemeClr val="tx1"/>
              </a:solidFill>
            </a:rPr>
            <a:t>Bid Form 3</a:t>
          </a:r>
          <a:r>
            <a:rPr lang="en-US" sz="2800" kern="1200" dirty="0">
              <a:solidFill>
                <a:schemeClr val="tx1"/>
              </a:solidFill>
            </a:rPr>
            <a:t>:	Designation of Subcontractors</a:t>
          </a:r>
        </a:p>
        <a:p>
          <a:pPr marL="457200" lvl="1" indent="-279400" algn="l" defTabSz="1244600">
            <a:lnSpc>
              <a:spcPct val="90000"/>
            </a:lnSpc>
            <a:spcBef>
              <a:spcPct val="0"/>
            </a:spcBef>
            <a:spcAft>
              <a:spcPct val="15000"/>
            </a:spcAft>
            <a:buFont typeface="Arial" panose="020B0604020202020204" pitchFamily="34" charset="0"/>
            <a:buChar char="•"/>
            <a:tabLst>
              <a:tab pos="2286000" algn="l"/>
            </a:tabLst>
          </a:pPr>
          <a:r>
            <a:rPr lang="en-US" sz="2800" b="1" u="sng" kern="1200" dirty="0">
              <a:solidFill>
                <a:schemeClr val="tx1"/>
              </a:solidFill>
            </a:rPr>
            <a:t>Bid Form 4</a:t>
          </a:r>
          <a:r>
            <a:rPr lang="en-US" sz="2800" u="none" kern="1200" dirty="0">
              <a:solidFill>
                <a:schemeClr val="tx1"/>
              </a:solidFill>
            </a:rPr>
            <a:t>:	Listing of SBE Contractor or Subcontractors</a:t>
          </a:r>
        </a:p>
        <a:p>
          <a:pPr marL="457200" lvl="1" indent="-279400" algn="l" defTabSz="1244600">
            <a:lnSpc>
              <a:spcPct val="90000"/>
            </a:lnSpc>
            <a:spcBef>
              <a:spcPct val="0"/>
            </a:spcBef>
            <a:spcAft>
              <a:spcPct val="15000"/>
            </a:spcAft>
            <a:buFont typeface="Arial" panose="020B0604020202020204" pitchFamily="34" charset="0"/>
            <a:buChar char="•"/>
            <a:tabLst>
              <a:tab pos="2286000" algn="l"/>
            </a:tabLst>
          </a:pPr>
          <a:r>
            <a:rPr lang="en-US" sz="2800" b="1" u="sng" kern="1200" dirty="0">
              <a:solidFill>
                <a:schemeClr val="tx1"/>
              </a:solidFill>
            </a:rPr>
            <a:t>Bid Form 5</a:t>
          </a:r>
          <a:r>
            <a:rPr lang="en-US" sz="2800" b="1" u="none" kern="1200" dirty="0">
              <a:solidFill>
                <a:srgbClr val="FF0000"/>
              </a:solidFill>
            </a:rPr>
            <a:t>*</a:t>
          </a:r>
          <a:r>
            <a:rPr lang="en-US" sz="2800" u="none" kern="1200" dirty="0">
              <a:solidFill>
                <a:schemeClr val="tx1"/>
              </a:solidFill>
            </a:rPr>
            <a:t>:Supplemental Contractor and Subcontractor Information</a:t>
          </a:r>
        </a:p>
        <a:p>
          <a:pPr marL="457200" lvl="1" indent="-279400" algn="l" defTabSz="1244600">
            <a:lnSpc>
              <a:spcPct val="90000"/>
            </a:lnSpc>
            <a:spcBef>
              <a:spcPct val="0"/>
            </a:spcBef>
            <a:spcAft>
              <a:spcPct val="15000"/>
            </a:spcAft>
            <a:buFont typeface="Arial" panose="020B0604020202020204" pitchFamily="34" charset="0"/>
            <a:buChar char="•"/>
          </a:pPr>
          <a:r>
            <a:rPr lang="en-US" sz="2800" b="1" u="sng" kern="1200" dirty="0">
              <a:solidFill>
                <a:prstClr val="black"/>
              </a:solidFill>
              <a:latin typeface="Calibri" panose="020F0502020204030204"/>
              <a:ea typeface="+mn-ea"/>
              <a:cs typeface="+mn-cs"/>
            </a:rPr>
            <a:t>Bid Form 6</a:t>
          </a:r>
          <a:r>
            <a:rPr lang="en-US" sz="2800" b="0" u="none" kern="1200" dirty="0">
              <a:solidFill>
                <a:prstClr val="black"/>
              </a:solidFill>
              <a:latin typeface="Calibri" panose="020F0502020204030204"/>
              <a:ea typeface="+mn-ea"/>
              <a:cs typeface="+mn-cs"/>
            </a:rPr>
            <a:t>:   </a:t>
          </a:r>
          <a:r>
            <a:rPr lang="en-US" sz="2800" u="none" kern="1200" dirty="0">
              <a:solidFill>
                <a:prstClr val="black"/>
              </a:solidFill>
              <a:latin typeface="Calibri" panose="020F0502020204030204"/>
              <a:ea typeface="+mn-ea"/>
              <a:cs typeface="+mn-cs"/>
            </a:rPr>
            <a:t>Litigation Disclosure</a:t>
          </a:r>
          <a:endParaRPr lang="en-US" sz="2800" u="none" kern="1200" dirty="0">
            <a:solidFill>
              <a:schemeClr val="tx1"/>
            </a:solidFill>
          </a:endParaRPr>
        </a:p>
        <a:p>
          <a:pPr marL="457200" lvl="1" indent="-279400" algn="l" defTabSz="1244600">
            <a:lnSpc>
              <a:spcPct val="90000"/>
            </a:lnSpc>
            <a:spcBef>
              <a:spcPct val="0"/>
            </a:spcBef>
            <a:spcAft>
              <a:spcPct val="15000"/>
            </a:spcAft>
            <a:buFont typeface="Arial" panose="020B0604020202020204" pitchFamily="34" charset="0"/>
            <a:buChar char="•"/>
            <a:tabLst>
              <a:tab pos="2286000" algn="l"/>
            </a:tabLst>
          </a:pPr>
          <a:r>
            <a:rPr lang="en-US" sz="2800" b="1" u="sng" kern="1200" dirty="0">
              <a:solidFill>
                <a:prstClr val="black"/>
              </a:solidFill>
              <a:latin typeface="Calibri" panose="020F0502020204030204"/>
              <a:ea typeface="+mn-ea"/>
              <a:cs typeface="+mn-cs"/>
            </a:rPr>
            <a:t>Bid Form 7</a:t>
          </a:r>
          <a:r>
            <a:rPr lang="en-US" sz="2800" b="0" u="none" kern="1200" dirty="0">
              <a:solidFill>
                <a:prstClr val="black"/>
              </a:solidFill>
              <a:latin typeface="Calibri" panose="020F0502020204030204"/>
              <a:ea typeface="+mn-ea"/>
              <a:cs typeface="+mn-cs"/>
            </a:rPr>
            <a:t>:</a:t>
          </a:r>
          <a:r>
            <a:rPr lang="en-US" sz="3600" kern="1200" dirty="0"/>
            <a:t>	</a:t>
          </a:r>
          <a:r>
            <a:rPr lang="en-US" sz="2700" u="none" kern="1200" dirty="0">
              <a:solidFill>
                <a:prstClr val="black"/>
              </a:solidFill>
              <a:latin typeface="Calibri" panose="020F0502020204030204"/>
              <a:ea typeface="+mn-ea"/>
              <a:cs typeface="+mn-cs"/>
            </a:rPr>
            <a:t>Certificate of Bidder-Occupational Safety &amp; Health</a:t>
          </a:r>
        </a:p>
        <a:p>
          <a:pPr marL="457200" lvl="1" indent="-279400" algn="l" defTabSz="1244600">
            <a:lnSpc>
              <a:spcPct val="90000"/>
            </a:lnSpc>
            <a:spcBef>
              <a:spcPct val="0"/>
            </a:spcBef>
            <a:spcAft>
              <a:spcPct val="15000"/>
            </a:spcAft>
            <a:buFont typeface="Arial" panose="020B0604020202020204" pitchFamily="34" charset="0"/>
            <a:buChar char="•"/>
            <a:tabLst>
              <a:tab pos="2286000" algn="l"/>
            </a:tabLst>
          </a:pPr>
          <a:r>
            <a:rPr lang="en-US" sz="2800" b="1" u="sng" kern="1200" dirty="0">
              <a:solidFill>
                <a:schemeClr val="tx1"/>
              </a:solidFill>
            </a:rPr>
            <a:t>Bid Form 8</a:t>
          </a:r>
          <a:r>
            <a:rPr lang="en-US" sz="2800" u="none" kern="1200" dirty="0">
              <a:solidFill>
                <a:schemeClr val="tx1"/>
              </a:solidFill>
            </a:rPr>
            <a:t>: Non-Collusion Declaration</a:t>
          </a:r>
        </a:p>
        <a:p>
          <a:pPr marL="457200" lvl="1" indent="-279400" algn="l" defTabSz="1244600">
            <a:lnSpc>
              <a:spcPct val="90000"/>
            </a:lnSpc>
            <a:spcBef>
              <a:spcPct val="0"/>
            </a:spcBef>
            <a:spcAft>
              <a:spcPct val="15000"/>
            </a:spcAft>
            <a:buFont typeface="Arial" panose="020B0604020202020204" pitchFamily="34" charset="0"/>
            <a:buChar char="•"/>
            <a:tabLst>
              <a:tab pos="2286000" algn="l"/>
            </a:tabLst>
          </a:pPr>
          <a:r>
            <a:rPr lang="en-US" sz="2800" b="1" u="sng" kern="1200" dirty="0">
              <a:solidFill>
                <a:schemeClr val="tx1"/>
              </a:solidFill>
            </a:rPr>
            <a:t>Bid Form 9</a:t>
          </a:r>
          <a:r>
            <a:rPr lang="en-US" sz="2800" u="none" kern="1200" dirty="0">
              <a:solidFill>
                <a:schemeClr val="tx1"/>
              </a:solidFill>
            </a:rPr>
            <a:t>: Public Contract Code Statements</a:t>
          </a:r>
        </a:p>
        <a:p>
          <a:pPr marL="457200" lvl="1" indent="-279400" algn="l" defTabSz="1244600">
            <a:lnSpc>
              <a:spcPct val="90000"/>
            </a:lnSpc>
            <a:spcBef>
              <a:spcPct val="0"/>
            </a:spcBef>
            <a:spcAft>
              <a:spcPct val="15000"/>
            </a:spcAft>
            <a:buFont typeface="Arial" panose="020B0604020202020204" pitchFamily="34" charset="0"/>
            <a:buChar char="•"/>
          </a:pPr>
          <a:r>
            <a:rPr lang="en-US" sz="2800" b="1" u="sng" kern="1200" dirty="0">
              <a:solidFill>
                <a:schemeClr val="tx1"/>
              </a:solidFill>
            </a:rPr>
            <a:t>Bid Form 10</a:t>
          </a:r>
          <a:r>
            <a:rPr lang="en-US" sz="2800" b="0" u="none" kern="1200" dirty="0">
              <a:solidFill>
                <a:schemeClr val="tx1"/>
              </a:solidFill>
            </a:rPr>
            <a:t>:	References and Previous Experiences</a:t>
          </a:r>
          <a:endParaRPr lang="en-US" sz="2800" u="none" kern="1200" dirty="0">
            <a:solidFill>
              <a:schemeClr val="tx1"/>
            </a:solidFill>
          </a:endParaRPr>
        </a:p>
      </dsp:txBody>
      <dsp:txXfrm>
        <a:off x="2116225" y="0"/>
        <a:ext cx="9066251" cy="657710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8C2FE-4BF5-4455-97F7-AECD4AD838AF}">
      <dsp:nvSpPr>
        <dsp:cNvPr id="0" name=""/>
        <dsp:cNvSpPr/>
      </dsp:nvSpPr>
      <dsp:spPr>
        <a:xfrm>
          <a:off x="152865" y="2739304"/>
          <a:ext cx="2375871" cy="989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76200" rIns="21336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1"/>
              </a:solidFill>
            </a:rPr>
            <a:t>CONTRACT FORMS</a:t>
          </a:r>
        </a:p>
      </dsp:txBody>
      <dsp:txXfrm>
        <a:off x="152865" y="2739304"/>
        <a:ext cx="2375871" cy="989033"/>
      </dsp:txXfrm>
    </dsp:sp>
    <dsp:sp modelId="{030D2F44-500E-45CE-A401-8D0554593F31}">
      <dsp:nvSpPr>
        <dsp:cNvPr id="0" name=""/>
        <dsp:cNvSpPr/>
      </dsp:nvSpPr>
      <dsp:spPr>
        <a:xfrm>
          <a:off x="2683661" y="699423"/>
          <a:ext cx="577578" cy="5068795"/>
        </a:xfrm>
        <a:prstGeom prst="leftBrace">
          <a:avLst>
            <a:gd name="adj1" fmla="val 35000"/>
            <a:gd name="adj2" fmla="val 50000"/>
          </a:avLst>
        </a:prstGeom>
        <a:noFill/>
        <a:ln w="12700" cap="flat" cmpd="sng" algn="ctr">
          <a:solidFill>
            <a:srgbClr val="075994"/>
          </a:solidFill>
          <a:prstDash val="solid"/>
          <a:miter lim="800000"/>
        </a:ln>
        <a:effectLst/>
      </dsp:spPr>
      <dsp:style>
        <a:lnRef idx="2">
          <a:scrgbClr r="0" g="0" b="0"/>
        </a:lnRef>
        <a:fillRef idx="0">
          <a:scrgbClr r="0" g="0" b="0"/>
        </a:fillRef>
        <a:effectRef idx="0">
          <a:scrgbClr r="0" g="0" b="0"/>
        </a:effectRef>
        <a:fontRef idx="minor"/>
      </dsp:style>
    </dsp:sp>
    <dsp:sp modelId="{40D69BBF-7464-460B-B57F-0550051A6709}">
      <dsp:nvSpPr>
        <dsp:cNvPr id="0" name=""/>
        <dsp:cNvSpPr/>
      </dsp:nvSpPr>
      <dsp:spPr>
        <a:xfrm>
          <a:off x="3337346" y="267866"/>
          <a:ext cx="8072659" cy="5931909"/>
        </a:xfrm>
        <a:prstGeom prst="rect">
          <a:avLst/>
        </a:prstGeom>
        <a:solidFill>
          <a:schemeClr val="accent4">
            <a:lumMod val="60000"/>
            <a:lumOff val="40000"/>
            <a:alpha val="85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ts val="1200"/>
            </a:spcAft>
            <a:buChar char="•"/>
          </a:pPr>
          <a:r>
            <a:rPr lang="en-US" sz="3000" u="sng" kern="1200" dirty="0">
              <a:solidFill>
                <a:schemeClr val="tx1"/>
              </a:solidFill>
            </a:rPr>
            <a:t>Contract Form #1</a:t>
          </a:r>
          <a:r>
            <a:rPr lang="en-US" sz="3000" kern="1200" dirty="0">
              <a:solidFill>
                <a:schemeClr val="tx1"/>
              </a:solidFill>
            </a:rPr>
            <a:t>: Maintenance Agreement </a:t>
          </a:r>
          <a:r>
            <a:rPr lang="en-US" sz="3000" kern="1200" dirty="0">
              <a:solidFill>
                <a:srgbClr val="FF0000"/>
              </a:solidFill>
            </a:rPr>
            <a:t>*</a:t>
          </a:r>
        </a:p>
        <a:p>
          <a:pPr marL="285750" lvl="1" indent="-285750" algn="l" defTabSz="1333500">
            <a:lnSpc>
              <a:spcPct val="90000"/>
            </a:lnSpc>
            <a:spcBef>
              <a:spcPct val="0"/>
            </a:spcBef>
            <a:spcAft>
              <a:spcPts val="1200"/>
            </a:spcAft>
            <a:buChar char="•"/>
          </a:pPr>
          <a:r>
            <a:rPr lang="en-US" sz="3000" u="sng" kern="1200">
              <a:solidFill>
                <a:schemeClr val="tx1"/>
              </a:solidFill>
            </a:rPr>
            <a:t>Contract Form #3</a:t>
          </a:r>
          <a:r>
            <a:rPr lang="en-US" sz="3000" kern="1200">
              <a:solidFill>
                <a:schemeClr val="tx1"/>
              </a:solidFill>
            </a:rPr>
            <a:t>: Payment Bond </a:t>
          </a:r>
          <a:r>
            <a:rPr lang="en-US" sz="3000" kern="1200">
              <a:solidFill>
                <a:srgbClr val="FF0000"/>
              </a:solidFill>
            </a:rPr>
            <a:t>*</a:t>
          </a:r>
          <a:endParaRPr lang="en-US" sz="3000" kern="1200" dirty="0">
            <a:solidFill>
              <a:srgbClr val="FF0000"/>
            </a:solidFill>
          </a:endParaRPr>
        </a:p>
        <a:p>
          <a:pPr marL="285750" lvl="1" indent="-285750" algn="l" defTabSz="1333500">
            <a:lnSpc>
              <a:spcPct val="90000"/>
            </a:lnSpc>
            <a:spcBef>
              <a:spcPct val="0"/>
            </a:spcBef>
            <a:spcAft>
              <a:spcPts val="1200"/>
            </a:spcAft>
            <a:buChar char="•"/>
          </a:pPr>
          <a:r>
            <a:rPr lang="en-US" sz="3000" u="sng" kern="1200">
              <a:solidFill>
                <a:schemeClr val="tx1"/>
              </a:solidFill>
            </a:rPr>
            <a:t>Contract Form #4</a:t>
          </a:r>
          <a:r>
            <a:rPr lang="en-US" sz="3000" kern="1200">
              <a:solidFill>
                <a:schemeClr val="tx1"/>
              </a:solidFill>
            </a:rPr>
            <a:t>: Listing of Subcontractors, Suppliers and Subconsultants</a:t>
          </a:r>
          <a:endParaRPr lang="en-US" sz="3000" kern="1200" dirty="0">
            <a:solidFill>
              <a:schemeClr val="tx1"/>
            </a:solidFill>
          </a:endParaRPr>
        </a:p>
        <a:p>
          <a:pPr marL="285750" lvl="1" indent="-285750" algn="l" defTabSz="1333500">
            <a:lnSpc>
              <a:spcPct val="90000"/>
            </a:lnSpc>
            <a:spcBef>
              <a:spcPct val="0"/>
            </a:spcBef>
            <a:spcAft>
              <a:spcPts val="1200"/>
            </a:spcAft>
            <a:buChar char="•"/>
          </a:pPr>
          <a:r>
            <a:rPr lang="en-US" sz="3000" u="sng" kern="1200" dirty="0">
              <a:solidFill>
                <a:schemeClr val="tx1"/>
              </a:solidFill>
            </a:rPr>
            <a:t>Contract Form #5</a:t>
          </a:r>
          <a:r>
            <a:rPr lang="en-US" sz="3000" kern="1200" dirty="0">
              <a:solidFill>
                <a:schemeClr val="tx1"/>
              </a:solidFill>
            </a:rPr>
            <a:t>: Designation of Authorized Representatives</a:t>
          </a:r>
          <a:endParaRPr lang="en-US" sz="3000" b="1" kern="1200" dirty="0">
            <a:solidFill>
              <a:schemeClr val="tx1"/>
            </a:solidFill>
          </a:endParaRPr>
        </a:p>
        <a:p>
          <a:pPr marL="285750" lvl="1" indent="-285750" algn="l" defTabSz="1333500">
            <a:lnSpc>
              <a:spcPct val="90000"/>
            </a:lnSpc>
            <a:spcBef>
              <a:spcPct val="0"/>
            </a:spcBef>
            <a:spcAft>
              <a:spcPts val="1200"/>
            </a:spcAft>
            <a:buChar char="•"/>
          </a:pPr>
          <a:r>
            <a:rPr lang="en-US" sz="3000" b="1" i="0" u="sng" kern="1200">
              <a:solidFill>
                <a:srgbClr val="FF0000"/>
              </a:solidFill>
            </a:rPr>
            <a:t>Notes</a:t>
          </a:r>
          <a:r>
            <a:rPr lang="en-US" sz="3000" i="0" u="none" kern="1200">
              <a:solidFill>
                <a:srgbClr val="FF0000"/>
              </a:solidFill>
            </a:rPr>
            <a:t>:</a:t>
          </a:r>
          <a:endParaRPr lang="en-US" sz="3000" i="0" u="none" kern="1200" dirty="0">
            <a:solidFill>
              <a:srgbClr val="FF0000"/>
            </a:solidFill>
          </a:endParaRPr>
        </a:p>
        <a:p>
          <a:pPr marL="285750" lvl="1" indent="-285750" algn="l" defTabSz="1333500">
            <a:lnSpc>
              <a:spcPct val="90000"/>
            </a:lnSpc>
            <a:spcBef>
              <a:spcPct val="0"/>
            </a:spcBef>
            <a:spcAft>
              <a:spcPts val="1200"/>
            </a:spcAft>
            <a:buChar char="•"/>
          </a:pPr>
          <a:r>
            <a:rPr lang="en-US" sz="3000" i="0" u="none" kern="1200">
              <a:solidFill>
                <a:srgbClr val="FF0000"/>
              </a:solidFill>
            </a:rPr>
            <a:t>Contract Forms are not required at the time of Bid.</a:t>
          </a:r>
          <a:endParaRPr lang="en-US" sz="3000" i="0" u="none" kern="1200" dirty="0">
            <a:solidFill>
              <a:srgbClr val="FF0000"/>
            </a:solidFill>
          </a:endParaRPr>
        </a:p>
        <a:p>
          <a:pPr marL="285750" lvl="1" indent="-285750" algn="l" defTabSz="1333500">
            <a:lnSpc>
              <a:spcPct val="90000"/>
            </a:lnSpc>
            <a:spcBef>
              <a:spcPct val="0"/>
            </a:spcBef>
            <a:spcAft>
              <a:spcPts val="1200"/>
            </a:spcAft>
            <a:buChar char="•"/>
          </a:pPr>
          <a:r>
            <a:rPr lang="en-US" sz="3000" kern="1200" dirty="0">
              <a:solidFill>
                <a:srgbClr val="FF0000"/>
              </a:solidFill>
            </a:rPr>
            <a:t>* Form must be acknowledged by a Notary.</a:t>
          </a:r>
          <a:endParaRPr lang="en-US" sz="3000" i="0" u="none" kern="1200" dirty="0">
            <a:solidFill>
              <a:srgbClr val="FF0000"/>
            </a:solidFill>
          </a:endParaRPr>
        </a:p>
      </dsp:txBody>
      <dsp:txXfrm>
        <a:off x="3337346" y="267866"/>
        <a:ext cx="8072659" cy="59319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0ABBB-89CB-484C-8B8A-67BB6291E1C3}">
      <dsp:nvSpPr>
        <dsp:cNvPr id="0" name=""/>
        <dsp:cNvSpPr/>
      </dsp:nvSpPr>
      <dsp:spPr>
        <a:xfrm>
          <a:off x="8029" y="1895150"/>
          <a:ext cx="2735177" cy="290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INSURANCE REQUIREMENTS</a:t>
          </a:r>
        </a:p>
        <a:p>
          <a:pPr marL="0" lvl="0" indent="0" algn="ctr" defTabSz="1244600">
            <a:lnSpc>
              <a:spcPct val="90000"/>
            </a:lnSpc>
            <a:spcBef>
              <a:spcPct val="0"/>
            </a:spcBef>
            <a:spcAft>
              <a:spcPct val="35000"/>
            </a:spcAft>
            <a:buNone/>
          </a:pPr>
          <a:r>
            <a:rPr lang="en-US" sz="2800" kern="1200" dirty="0">
              <a:solidFill>
                <a:schemeClr val="bg1"/>
              </a:solidFill>
            </a:rPr>
            <a:t>(Appendix A)</a:t>
          </a:r>
        </a:p>
      </dsp:txBody>
      <dsp:txXfrm>
        <a:off x="8029" y="1895150"/>
        <a:ext cx="2735177" cy="2905940"/>
      </dsp:txXfrm>
    </dsp:sp>
    <dsp:sp modelId="{764B5E4A-02E0-4A64-952B-70568AFF2AF0}">
      <dsp:nvSpPr>
        <dsp:cNvPr id="0" name=""/>
        <dsp:cNvSpPr/>
      </dsp:nvSpPr>
      <dsp:spPr>
        <a:xfrm>
          <a:off x="2743206" y="6536"/>
          <a:ext cx="548104" cy="6683169"/>
        </a:xfrm>
        <a:prstGeom prst="leftBrace">
          <a:avLst>
            <a:gd name="adj1" fmla="val 35000"/>
            <a:gd name="adj2" fmla="val 50000"/>
          </a:avLst>
        </a:prstGeom>
        <a:noFill/>
        <a:ln w="12700" cap="flat" cmpd="sng" algn="ctr">
          <a:solidFill>
            <a:srgbClr val="075994"/>
          </a:solidFill>
          <a:prstDash val="solid"/>
          <a:miter lim="800000"/>
        </a:ln>
        <a:effectLst/>
      </dsp:spPr>
      <dsp:style>
        <a:lnRef idx="2">
          <a:scrgbClr r="0" g="0" b="0"/>
        </a:lnRef>
        <a:fillRef idx="0">
          <a:scrgbClr r="0" g="0" b="0"/>
        </a:fillRef>
        <a:effectRef idx="0">
          <a:scrgbClr r="0" g="0" b="0"/>
        </a:effectRef>
        <a:fontRef idx="minor"/>
      </dsp:style>
    </dsp:sp>
    <dsp:sp modelId="{B4511415-CBDD-4CA5-AFF4-7A9A163DB831}">
      <dsp:nvSpPr>
        <dsp:cNvPr id="0" name=""/>
        <dsp:cNvSpPr/>
      </dsp:nvSpPr>
      <dsp:spPr>
        <a:xfrm>
          <a:off x="3510552" y="6536"/>
          <a:ext cx="7454217" cy="6683169"/>
        </a:xfrm>
        <a:prstGeom prst="rect">
          <a:avLst/>
        </a:prstGeom>
        <a:solidFill>
          <a:schemeClr val="accent4">
            <a:lumMod val="60000"/>
            <a:lumOff val="40000"/>
            <a:alpha val="85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justLow" defTabSz="977900">
            <a:lnSpc>
              <a:spcPct val="90000"/>
            </a:lnSpc>
            <a:spcBef>
              <a:spcPct val="0"/>
            </a:spcBef>
            <a:spcAft>
              <a:spcPct val="15000"/>
            </a:spcAft>
            <a:buChar char="•"/>
          </a:pPr>
          <a:r>
            <a:rPr lang="en-US" sz="2200" b="1" u="sng" kern="1200" dirty="0">
              <a:solidFill>
                <a:schemeClr val="tx1"/>
              </a:solidFill>
            </a:rPr>
            <a:t>General Liability</a:t>
          </a:r>
          <a:r>
            <a:rPr lang="en-US" sz="2200" kern="1200" dirty="0">
              <a:solidFill>
                <a:schemeClr val="tx1"/>
              </a:solidFill>
            </a:rPr>
            <a:t>: </a:t>
          </a:r>
          <a:r>
            <a:rPr lang="en-US" sz="2200" b="1" kern="1200" dirty="0">
              <a:solidFill>
                <a:srgbClr val="FF0000"/>
              </a:solidFill>
            </a:rPr>
            <a:t>$5M </a:t>
          </a:r>
          <a:r>
            <a:rPr lang="en-US" sz="2200" kern="1200" dirty="0">
              <a:solidFill>
                <a:schemeClr val="tx1"/>
              </a:solidFill>
            </a:rPr>
            <a:t>(including umbrella/excess liability)</a:t>
          </a:r>
        </a:p>
        <a:p>
          <a:pPr marL="457200" lvl="2" indent="-228600" algn="justLow" defTabSz="977900">
            <a:lnSpc>
              <a:spcPct val="90000"/>
            </a:lnSpc>
            <a:spcBef>
              <a:spcPct val="0"/>
            </a:spcBef>
            <a:spcAft>
              <a:spcPct val="15000"/>
            </a:spcAft>
            <a:buChar char="•"/>
          </a:pPr>
          <a:r>
            <a:rPr lang="en-US" sz="2200" kern="1200" dirty="0">
              <a:solidFill>
                <a:schemeClr val="tx1"/>
              </a:solidFill>
            </a:rPr>
            <a:t>$2M must be the GL primary policy limit per occurrence</a:t>
          </a:r>
        </a:p>
        <a:p>
          <a:pPr marL="228600" lvl="1" indent="-228600" algn="justLow" defTabSz="977900">
            <a:lnSpc>
              <a:spcPct val="90000"/>
            </a:lnSpc>
            <a:spcBef>
              <a:spcPct val="0"/>
            </a:spcBef>
            <a:spcAft>
              <a:spcPct val="15000"/>
            </a:spcAft>
            <a:buChar char="•"/>
          </a:pPr>
          <a:endParaRPr lang="en-US" sz="2200" kern="1200" dirty="0">
            <a:solidFill>
              <a:schemeClr val="tx1"/>
            </a:solidFill>
          </a:endParaRPr>
        </a:p>
        <a:p>
          <a:pPr marL="228600" lvl="1" indent="-228600" algn="justLow" defTabSz="977900">
            <a:lnSpc>
              <a:spcPct val="90000"/>
            </a:lnSpc>
            <a:spcBef>
              <a:spcPct val="0"/>
            </a:spcBef>
            <a:spcAft>
              <a:spcPct val="15000"/>
            </a:spcAft>
            <a:buChar char="•"/>
          </a:pPr>
          <a:r>
            <a:rPr lang="en-US" sz="2200" b="1" u="sng" kern="1200" dirty="0">
              <a:solidFill>
                <a:schemeClr val="tx1"/>
              </a:solidFill>
            </a:rPr>
            <a:t>Automobile</a:t>
          </a:r>
          <a:r>
            <a:rPr lang="en-US" sz="2200" kern="1200" dirty="0">
              <a:solidFill>
                <a:schemeClr val="tx1"/>
              </a:solidFill>
            </a:rPr>
            <a:t>: </a:t>
          </a:r>
          <a:r>
            <a:rPr lang="en-US" sz="2200" b="1" kern="1200" dirty="0">
              <a:solidFill>
                <a:srgbClr val="FF0000"/>
              </a:solidFill>
            </a:rPr>
            <a:t>$5M </a:t>
          </a:r>
          <a:r>
            <a:rPr lang="en-US" sz="2200" kern="1200" dirty="0">
              <a:solidFill>
                <a:schemeClr val="tx1"/>
              </a:solidFill>
            </a:rPr>
            <a:t>(including umbrella/excess liability) </a:t>
          </a:r>
        </a:p>
        <a:p>
          <a:pPr marL="457200" lvl="2" indent="-228600" algn="justLow" defTabSz="977900">
            <a:lnSpc>
              <a:spcPct val="90000"/>
            </a:lnSpc>
            <a:spcBef>
              <a:spcPct val="0"/>
            </a:spcBef>
            <a:spcAft>
              <a:spcPct val="15000"/>
            </a:spcAft>
            <a:buChar char="•"/>
          </a:pPr>
          <a:r>
            <a:rPr lang="en-US" sz="2200" kern="1200" dirty="0">
              <a:solidFill>
                <a:schemeClr val="tx1"/>
              </a:solidFill>
            </a:rPr>
            <a:t>$2M must be the Auto primary policy limit per occurrence</a:t>
          </a:r>
        </a:p>
        <a:p>
          <a:pPr marL="228600" lvl="1" indent="-228600" algn="justLow" defTabSz="977900">
            <a:lnSpc>
              <a:spcPct val="90000"/>
            </a:lnSpc>
            <a:spcBef>
              <a:spcPct val="0"/>
            </a:spcBef>
            <a:spcAft>
              <a:spcPct val="15000"/>
            </a:spcAft>
            <a:buChar char="•"/>
          </a:pPr>
          <a:endParaRPr lang="en-US" sz="2200" kern="1200" dirty="0">
            <a:solidFill>
              <a:schemeClr val="tx1"/>
            </a:solidFill>
          </a:endParaRPr>
        </a:p>
        <a:p>
          <a:pPr marL="228600" lvl="1" indent="-228600" algn="justLow" defTabSz="977900">
            <a:lnSpc>
              <a:spcPct val="90000"/>
            </a:lnSpc>
            <a:spcBef>
              <a:spcPct val="0"/>
            </a:spcBef>
            <a:spcAft>
              <a:spcPct val="15000"/>
            </a:spcAft>
            <a:buChar char="•"/>
          </a:pPr>
          <a:r>
            <a:rPr lang="en-US" sz="2200" b="1" u="sng" kern="1200" dirty="0">
              <a:solidFill>
                <a:schemeClr val="tx1"/>
              </a:solidFill>
            </a:rPr>
            <a:t>Workers’ Compensation</a:t>
          </a:r>
          <a:r>
            <a:rPr lang="en-US" sz="2200" kern="1200" dirty="0">
              <a:solidFill>
                <a:schemeClr val="tx1"/>
              </a:solidFill>
            </a:rPr>
            <a:t>: </a:t>
          </a:r>
          <a:r>
            <a:rPr lang="en-US" sz="2200" b="1" kern="1200" dirty="0">
              <a:solidFill>
                <a:srgbClr val="FF0000"/>
              </a:solidFill>
            </a:rPr>
            <a:t>$1M </a:t>
          </a:r>
          <a:r>
            <a:rPr lang="en-US" sz="2200" b="0" kern="1200" dirty="0">
              <a:solidFill>
                <a:schemeClr val="tx1"/>
              </a:solidFill>
            </a:rPr>
            <a:t>per accident.</a:t>
          </a:r>
        </a:p>
        <a:p>
          <a:pPr marL="228600" lvl="1" indent="-228600" algn="justLow" defTabSz="977900">
            <a:lnSpc>
              <a:spcPct val="90000"/>
            </a:lnSpc>
            <a:spcBef>
              <a:spcPct val="0"/>
            </a:spcBef>
            <a:spcAft>
              <a:spcPct val="15000"/>
            </a:spcAft>
            <a:buChar char="•"/>
          </a:pPr>
          <a:endParaRPr lang="en-US" sz="2200" b="1" kern="1200" dirty="0">
            <a:solidFill>
              <a:schemeClr val="tx1"/>
            </a:solidFill>
          </a:endParaRPr>
        </a:p>
        <a:p>
          <a:pPr marL="228600" lvl="1" indent="-228600" algn="justLow" defTabSz="977900">
            <a:lnSpc>
              <a:spcPct val="90000"/>
            </a:lnSpc>
            <a:spcBef>
              <a:spcPct val="0"/>
            </a:spcBef>
            <a:spcAft>
              <a:spcPct val="15000"/>
            </a:spcAft>
            <a:buChar char="•"/>
          </a:pPr>
          <a:r>
            <a:rPr lang="fr-FR" sz="2200" b="1" u="sng" kern="1200" dirty="0">
              <a:solidFill>
                <a:schemeClr val="tx1"/>
              </a:solidFill>
            </a:rPr>
            <a:t>Contractor’s Pollution Liability</a:t>
          </a:r>
          <a:r>
            <a:rPr lang="en-US" sz="2200" kern="1200" dirty="0">
              <a:solidFill>
                <a:schemeClr val="tx1"/>
              </a:solidFill>
            </a:rPr>
            <a:t>: </a:t>
          </a:r>
          <a:r>
            <a:rPr lang="en-US" sz="2200" b="1" kern="1200" dirty="0">
              <a:solidFill>
                <a:srgbClr val="FF0000"/>
              </a:solidFill>
            </a:rPr>
            <a:t>N/A</a:t>
          </a:r>
          <a:endParaRPr lang="en-US" sz="2200" b="0" kern="1200" dirty="0">
            <a:solidFill>
              <a:schemeClr val="tx1"/>
            </a:solidFill>
          </a:endParaRPr>
        </a:p>
        <a:p>
          <a:pPr marL="228600" lvl="1" indent="-228600" algn="justLow" defTabSz="977900">
            <a:lnSpc>
              <a:spcPct val="90000"/>
            </a:lnSpc>
            <a:spcBef>
              <a:spcPct val="0"/>
            </a:spcBef>
            <a:spcAft>
              <a:spcPct val="15000"/>
            </a:spcAft>
            <a:buChar char="•"/>
          </a:pPr>
          <a:endParaRPr lang="en-US" sz="2200" kern="1200" dirty="0">
            <a:solidFill>
              <a:schemeClr val="tx1"/>
            </a:solidFill>
          </a:endParaRPr>
        </a:p>
        <a:p>
          <a:pPr marL="228600" lvl="1" indent="-228600" algn="justLow" defTabSz="977900">
            <a:lnSpc>
              <a:spcPct val="90000"/>
            </a:lnSpc>
            <a:spcBef>
              <a:spcPct val="0"/>
            </a:spcBef>
            <a:spcAft>
              <a:spcPct val="15000"/>
            </a:spcAft>
            <a:buChar char="•"/>
          </a:pPr>
          <a:r>
            <a:rPr lang="en-US" sz="2200" b="1" u="sng" kern="1200" dirty="0">
              <a:solidFill>
                <a:prstClr val="black"/>
              </a:solidFill>
              <a:latin typeface="Calibri" panose="020F0502020204030204"/>
              <a:ea typeface="+mn-ea"/>
              <a:cs typeface="+mn-cs"/>
            </a:rPr>
            <a:t>Railroad Protective Liability</a:t>
          </a:r>
          <a:r>
            <a:rPr lang="en-US" sz="2200" kern="1200" dirty="0">
              <a:solidFill>
                <a:schemeClr val="tx1"/>
              </a:solidFill>
            </a:rPr>
            <a:t>: </a:t>
          </a:r>
          <a:r>
            <a:rPr lang="en-US" sz="2200" b="1" kern="1200" dirty="0">
              <a:solidFill>
                <a:srgbClr val="FF0000"/>
              </a:solidFill>
            </a:rPr>
            <a:t>$2M</a:t>
          </a:r>
          <a:r>
            <a:rPr lang="en-US" sz="2200" b="1" kern="1200" dirty="0">
              <a:solidFill>
                <a:schemeClr val="tx1"/>
              </a:solidFill>
            </a:rPr>
            <a:t> </a:t>
          </a:r>
          <a:r>
            <a:rPr lang="en-US" sz="2200" b="0" kern="1200" dirty="0">
              <a:solidFill>
                <a:schemeClr val="tx1"/>
              </a:solidFill>
            </a:rPr>
            <a:t>combined single – </a:t>
          </a:r>
          <a:r>
            <a:rPr lang="en-US" sz="2200" b="1" kern="1200" dirty="0">
              <a:solidFill>
                <a:srgbClr val="FF0000"/>
              </a:solidFill>
            </a:rPr>
            <a:t>$6M </a:t>
          </a:r>
          <a:r>
            <a:rPr lang="en-US" sz="2200" b="0" kern="1200" dirty="0">
              <a:solidFill>
                <a:schemeClr val="tx1"/>
              </a:solidFill>
            </a:rPr>
            <a:t>annual aggregate.</a:t>
          </a:r>
        </a:p>
        <a:p>
          <a:pPr marL="228600" lvl="1" indent="-228600" algn="justLow" defTabSz="977900">
            <a:lnSpc>
              <a:spcPct val="90000"/>
            </a:lnSpc>
            <a:spcBef>
              <a:spcPct val="0"/>
            </a:spcBef>
            <a:spcAft>
              <a:spcPct val="15000"/>
            </a:spcAft>
            <a:buChar char="•"/>
          </a:pPr>
          <a:endParaRPr lang="en-US" sz="2200" kern="1200" dirty="0">
            <a:solidFill>
              <a:schemeClr val="tx1"/>
            </a:solidFill>
          </a:endParaRPr>
        </a:p>
        <a:p>
          <a:pPr marL="228600" lvl="1" indent="-228600" algn="justLow" defTabSz="977900">
            <a:lnSpc>
              <a:spcPct val="90000"/>
            </a:lnSpc>
            <a:spcBef>
              <a:spcPct val="0"/>
            </a:spcBef>
            <a:spcAft>
              <a:spcPct val="15000"/>
            </a:spcAft>
            <a:buChar char="•"/>
          </a:pPr>
          <a:r>
            <a:rPr lang="en-US" sz="2200" b="1" u="sng" kern="1200" dirty="0">
              <a:solidFill>
                <a:schemeClr val="tx1"/>
              </a:solidFill>
            </a:rPr>
            <a:t>Builder’s Risk:</a:t>
          </a:r>
          <a:r>
            <a:rPr lang="en-US" sz="2200" kern="1200" dirty="0">
              <a:solidFill>
                <a:schemeClr val="tx1"/>
              </a:solidFill>
            </a:rPr>
            <a:t> </a:t>
          </a:r>
          <a:r>
            <a:rPr lang="en-US" sz="2200" b="0" kern="1200" dirty="0">
              <a:solidFill>
                <a:schemeClr val="tx1"/>
              </a:solidFill>
            </a:rPr>
            <a:t>Must be in an amount no less than the </a:t>
          </a:r>
          <a:r>
            <a:rPr lang="en-US" sz="2200" b="1" kern="1200" dirty="0">
              <a:solidFill>
                <a:srgbClr val="FF0000"/>
              </a:solidFill>
            </a:rPr>
            <a:t>full replacement value</a:t>
          </a:r>
          <a:r>
            <a:rPr lang="en-US" sz="2200" b="0" kern="1200" dirty="0">
              <a:solidFill>
                <a:schemeClr val="tx1"/>
              </a:solidFill>
            </a:rPr>
            <a:t> of the finished work.</a:t>
          </a:r>
        </a:p>
        <a:p>
          <a:pPr marL="228600" lvl="1" indent="-228600" algn="justLow" defTabSz="977900">
            <a:lnSpc>
              <a:spcPct val="90000"/>
            </a:lnSpc>
            <a:spcBef>
              <a:spcPct val="0"/>
            </a:spcBef>
            <a:spcAft>
              <a:spcPct val="15000"/>
            </a:spcAft>
            <a:buChar char="•"/>
          </a:pPr>
          <a:endParaRPr lang="en-US" sz="2200" kern="1200" dirty="0">
            <a:solidFill>
              <a:schemeClr val="tx1"/>
            </a:solidFill>
          </a:endParaRPr>
        </a:p>
        <a:p>
          <a:pPr marL="228600" lvl="1" indent="-228600" algn="justLow" defTabSz="977900">
            <a:lnSpc>
              <a:spcPct val="90000"/>
            </a:lnSpc>
            <a:spcBef>
              <a:spcPct val="0"/>
            </a:spcBef>
            <a:spcAft>
              <a:spcPct val="15000"/>
            </a:spcAft>
            <a:buChar char="•"/>
          </a:pPr>
          <a:r>
            <a:rPr lang="en-US" sz="2200" b="1" u="sng" kern="1200" dirty="0">
              <a:solidFill>
                <a:schemeClr val="tx1"/>
              </a:solidFill>
            </a:rPr>
            <a:t>Umbrella policies:</a:t>
          </a:r>
          <a:r>
            <a:rPr lang="en-US" sz="2200" kern="1200" dirty="0">
              <a:solidFill>
                <a:schemeClr val="tx1"/>
              </a:solidFill>
            </a:rPr>
            <a:t> if used, must have Drop Down and Follow Form provisions, and effective date concurrent with underlying policies</a:t>
          </a:r>
        </a:p>
      </dsp:txBody>
      <dsp:txXfrm>
        <a:off x="3510552" y="6536"/>
        <a:ext cx="7454217" cy="66831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0ABBB-89CB-484C-8B8A-67BB6291E1C3}">
      <dsp:nvSpPr>
        <dsp:cNvPr id="0" name=""/>
        <dsp:cNvSpPr/>
      </dsp:nvSpPr>
      <dsp:spPr>
        <a:xfrm>
          <a:off x="2705" y="1889275"/>
          <a:ext cx="2769071" cy="2917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INSURANCE REQUIREMENTS</a:t>
          </a:r>
        </a:p>
        <a:p>
          <a:pPr marL="0" lvl="0" indent="0" algn="ctr" defTabSz="1244600">
            <a:lnSpc>
              <a:spcPct val="90000"/>
            </a:lnSpc>
            <a:spcBef>
              <a:spcPct val="0"/>
            </a:spcBef>
            <a:spcAft>
              <a:spcPct val="35000"/>
            </a:spcAft>
            <a:buNone/>
          </a:pPr>
          <a:r>
            <a:rPr lang="en-US" sz="2800" kern="1200" dirty="0">
              <a:solidFill>
                <a:schemeClr val="bg1"/>
              </a:solidFill>
            </a:rPr>
            <a:t>(Appendix A)</a:t>
          </a:r>
        </a:p>
      </dsp:txBody>
      <dsp:txXfrm>
        <a:off x="2705" y="1889275"/>
        <a:ext cx="2769071" cy="2917690"/>
      </dsp:txXfrm>
    </dsp:sp>
    <dsp:sp modelId="{764B5E4A-02E0-4A64-952B-70568AFF2AF0}">
      <dsp:nvSpPr>
        <dsp:cNvPr id="0" name=""/>
        <dsp:cNvSpPr/>
      </dsp:nvSpPr>
      <dsp:spPr>
        <a:xfrm>
          <a:off x="2771776" y="61045"/>
          <a:ext cx="554896" cy="6574150"/>
        </a:xfrm>
        <a:prstGeom prst="leftBrace">
          <a:avLst>
            <a:gd name="adj1" fmla="val 35000"/>
            <a:gd name="adj2" fmla="val 50000"/>
          </a:avLst>
        </a:prstGeom>
        <a:noFill/>
        <a:ln w="12700" cap="flat" cmpd="sng" algn="ctr">
          <a:solidFill>
            <a:srgbClr val="075994"/>
          </a:solidFill>
          <a:prstDash val="solid"/>
          <a:miter lim="800000"/>
        </a:ln>
        <a:effectLst/>
      </dsp:spPr>
      <dsp:style>
        <a:lnRef idx="2">
          <a:scrgbClr r="0" g="0" b="0"/>
        </a:lnRef>
        <a:fillRef idx="0">
          <a:scrgbClr r="0" g="0" b="0"/>
        </a:fillRef>
        <a:effectRef idx="0">
          <a:scrgbClr r="0" g="0" b="0"/>
        </a:effectRef>
        <a:fontRef idx="minor"/>
      </dsp:style>
    </dsp:sp>
    <dsp:sp modelId="{B4511415-CBDD-4CA5-AFF4-7A9A163DB831}">
      <dsp:nvSpPr>
        <dsp:cNvPr id="0" name=""/>
        <dsp:cNvSpPr/>
      </dsp:nvSpPr>
      <dsp:spPr>
        <a:xfrm>
          <a:off x="3472597" y="27530"/>
          <a:ext cx="7546591" cy="6641181"/>
        </a:xfrm>
        <a:prstGeom prst="rect">
          <a:avLst/>
        </a:prstGeom>
        <a:solidFill>
          <a:schemeClr val="accent4">
            <a:lumMod val="60000"/>
            <a:lumOff val="40000"/>
            <a:alpha val="85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justLow" defTabSz="1022350">
            <a:lnSpc>
              <a:spcPct val="90000"/>
            </a:lnSpc>
            <a:spcBef>
              <a:spcPct val="0"/>
            </a:spcBef>
            <a:spcAft>
              <a:spcPct val="15000"/>
            </a:spcAft>
            <a:buChar char="•"/>
          </a:pPr>
          <a:r>
            <a:rPr lang="en-US" sz="2300" b="1" u="sng" kern="1200" dirty="0">
              <a:solidFill>
                <a:schemeClr val="tx1"/>
              </a:solidFill>
            </a:rPr>
            <a:t>Insurance Certificate</a:t>
          </a:r>
          <a:r>
            <a:rPr lang="en-US" sz="2300" kern="1200" dirty="0">
              <a:solidFill>
                <a:schemeClr val="tx1"/>
              </a:solidFill>
            </a:rPr>
            <a:t>:</a:t>
          </a:r>
        </a:p>
        <a:p>
          <a:pPr marL="457200" lvl="2" indent="-228600" algn="justLow" defTabSz="1022350">
            <a:lnSpc>
              <a:spcPct val="90000"/>
            </a:lnSpc>
            <a:spcBef>
              <a:spcPct val="0"/>
            </a:spcBef>
            <a:spcAft>
              <a:spcPct val="15000"/>
            </a:spcAft>
            <a:buChar char="•"/>
          </a:pPr>
          <a:r>
            <a:rPr lang="en-US" sz="2300" kern="1200" dirty="0">
              <a:solidFill>
                <a:schemeClr val="tx1"/>
              </a:solidFill>
            </a:rPr>
            <a:t>Must </a:t>
          </a:r>
          <a:r>
            <a:rPr lang="en-US" sz="2300" kern="1200" dirty="0">
              <a:solidFill>
                <a:srgbClr val="FF0000"/>
              </a:solidFill>
            </a:rPr>
            <a:t>refer to contract number M20097 </a:t>
          </a:r>
          <a:r>
            <a:rPr lang="en-US" sz="2300" kern="1200" dirty="0">
              <a:solidFill>
                <a:schemeClr val="tx1"/>
              </a:solidFill>
            </a:rPr>
            <a:t>in the Description of Operations box</a:t>
          </a:r>
        </a:p>
        <a:p>
          <a:pPr marL="457200" lvl="2" indent="-228600" algn="justLow" defTabSz="1022350">
            <a:lnSpc>
              <a:spcPct val="90000"/>
            </a:lnSpc>
            <a:spcBef>
              <a:spcPct val="0"/>
            </a:spcBef>
            <a:spcAft>
              <a:spcPct val="15000"/>
            </a:spcAft>
            <a:buChar char="•"/>
          </a:pPr>
          <a:r>
            <a:rPr lang="en-US" sz="2300" kern="1200" dirty="0">
              <a:solidFill>
                <a:schemeClr val="tx1"/>
              </a:solidFill>
            </a:rPr>
            <a:t>Must include copies of </a:t>
          </a:r>
          <a:r>
            <a:rPr lang="en-US" sz="2300" kern="1200" dirty="0">
              <a:solidFill>
                <a:srgbClr val="FF0000"/>
              </a:solidFill>
            </a:rPr>
            <a:t>all endorsements </a:t>
          </a:r>
          <a:r>
            <a:rPr lang="en-US" sz="2300" kern="1200" dirty="0">
              <a:solidFill>
                <a:schemeClr val="tx1"/>
              </a:solidFill>
            </a:rPr>
            <a:t>required by Appendix A</a:t>
          </a:r>
        </a:p>
        <a:p>
          <a:pPr marL="457200" lvl="2" indent="-228600" algn="justLow" defTabSz="1022350">
            <a:lnSpc>
              <a:spcPct val="90000"/>
            </a:lnSpc>
            <a:spcBef>
              <a:spcPct val="0"/>
            </a:spcBef>
            <a:spcAft>
              <a:spcPct val="15000"/>
            </a:spcAft>
            <a:buChar char="•"/>
          </a:pPr>
          <a:r>
            <a:rPr lang="en-US" sz="2300" kern="1200" dirty="0">
              <a:solidFill>
                <a:schemeClr val="tx1"/>
              </a:solidFill>
            </a:rPr>
            <a:t>Must disclose all </a:t>
          </a:r>
          <a:r>
            <a:rPr lang="en-US" sz="2300" kern="1200" dirty="0">
              <a:solidFill>
                <a:srgbClr val="FF0000"/>
              </a:solidFill>
            </a:rPr>
            <a:t>deductibles or self-insured retentions</a:t>
          </a:r>
          <a:endParaRPr lang="en-US" sz="2300" kern="1200" dirty="0">
            <a:solidFill>
              <a:schemeClr val="tx1"/>
            </a:solidFill>
          </a:endParaRPr>
        </a:p>
        <a:p>
          <a:pPr marL="457200" lvl="2" indent="-228600" algn="justLow" defTabSz="1022350">
            <a:lnSpc>
              <a:spcPct val="90000"/>
            </a:lnSpc>
            <a:spcBef>
              <a:spcPct val="0"/>
            </a:spcBef>
            <a:spcAft>
              <a:spcPct val="15000"/>
            </a:spcAft>
            <a:buChar char="•"/>
          </a:pPr>
          <a:r>
            <a:rPr lang="en-US" sz="2300" kern="1200" dirty="0">
              <a:solidFill>
                <a:srgbClr val="FF0000"/>
              </a:solidFill>
            </a:rPr>
            <a:t>Deductibles greater than $50K </a:t>
          </a:r>
          <a:r>
            <a:rPr lang="en-US" sz="2300" kern="1200" dirty="0">
              <a:solidFill>
                <a:schemeClr val="tx1"/>
              </a:solidFill>
            </a:rPr>
            <a:t>must be approved by VTA based on Contractor’s financials (submit last three years’ Income Statement &amp; Balance Sheet)</a:t>
          </a:r>
        </a:p>
        <a:p>
          <a:pPr marL="457200" lvl="2" indent="-228600" algn="justLow" defTabSz="1022350">
            <a:lnSpc>
              <a:spcPct val="90000"/>
            </a:lnSpc>
            <a:spcBef>
              <a:spcPct val="0"/>
            </a:spcBef>
            <a:spcAft>
              <a:spcPct val="15000"/>
            </a:spcAft>
            <a:buChar char="•"/>
          </a:pPr>
          <a:r>
            <a:rPr lang="en-US" sz="2300" kern="1200" dirty="0">
              <a:solidFill>
                <a:schemeClr val="tx1"/>
              </a:solidFill>
            </a:rPr>
            <a:t>Any </a:t>
          </a:r>
          <a:r>
            <a:rPr lang="en-US" sz="2300" kern="1200" dirty="0">
              <a:solidFill>
                <a:srgbClr val="FF0000"/>
              </a:solidFill>
            </a:rPr>
            <a:t>exceptions</a:t>
          </a:r>
          <a:r>
            <a:rPr lang="en-US" sz="2300" kern="1200" dirty="0">
              <a:solidFill>
                <a:schemeClr val="tx1"/>
              </a:solidFill>
            </a:rPr>
            <a:t> to Appendix A must be submitted with IFB response</a:t>
          </a:r>
        </a:p>
        <a:p>
          <a:pPr marL="457200" lvl="2" indent="-228600" algn="justLow" defTabSz="1022350">
            <a:lnSpc>
              <a:spcPct val="90000"/>
            </a:lnSpc>
            <a:spcBef>
              <a:spcPct val="0"/>
            </a:spcBef>
            <a:spcAft>
              <a:spcPct val="15000"/>
            </a:spcAft>
            <a:buChar char="•"/>
          </a:pPr>
          <a:r>
            <a:rPr lang="en-US" sz="2300" kern="1200" dirty="0">
              <a:solidFill>
                <a:schemeClr val="tx1"/>
              </a:solidFill>
            </a:rPr>
            <a:t>Insurance must be in place and approved by VTA prior to contract </a:t>
          </a:r>
          <a:r>
            <a:rPr lang="en-US" sz="2300" kern="1200" dirty="0">
              <a:solidFill>
                <a:srgbClr val="FF0000"/>
              </a:solidFill>
            </a:rPr>
            <a:t>Notice To Proceed</a:t>
          </a:r>
          <a:r>
            <a:rPr lang="en-US" sz="2300" kern="1200" dirty="0">
              <a:solidFill>
                <a:schemeClr val="tx1"/>
              </a:solidFill>
            </a:rPr>
            <a:t> (NTP)</a:t>
          </a:r>
        </a:p>
        <a:p>
          <a:pPr marL="457200" lvl="2" indent="-228600" algn="justLow" defTabSz="1022350">
            <a:lnSpc>
              <a:spcPct val="90000"/>
            </a:lnSpc>
            <a:spcBef>
              <a:spcPct val="0"/>
            </a:spcBef>
            <a:spcAft>
              <a:spcPct val="15000"/>
            </a:spcAft>
            <a:buChar char="•"/>
          </a:pPr>
          <a:r>
            <a:rPr lang="en-US" sz="2300" kern="1200" dirty="0">
              <a:solidFill>
                <a:srgbClr val="FF0000"/>
              </a:solidFill>
            </a:rPr>
            <a:t>Renewal certificates </a:t>
          </a:r>
          <a:r>
            <a:rPr lang="en-US" sz="2300" kern="1200" dirty="0">
              <a:solidFill>
                <a:schemeClr val="tx1"/>
              </a:solidFill>
            </a:rPr>
            <a:t>must be submitted to VTA no later than expiration date of any line of insurance, including all required </a:t>
          </a:r>
          <a:r>
            <a:rPr lang="en-US" sz="2300" kern="1200" dirty="0">
              <a:solidFill>
                <a:prstClr val="black"/>
              </a:solidFill>
              <a:latin typeface="Calibri" panose="020F0502020204030204"/>
              <a:ea typeface="+mn-ea"/>
              <a:cs typeface="+mn-cs"/>
            </a:rPr>
            <a:t>endorsements (Waiver of Subrogation, Separation of Insureds, Drop-Down coverage, etc.)</a:t>
          </a:r>
        </a:p>
      </dsp:txBody>
      <dsp:txXfrm>
        <a:off x="3472597" y="27530"/>
        <a:ext cx="7546591" cy="664118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4945C-AF4A-48E2-80B3-A3A358E4AE3A}">
      <dsp:nvSpPr>
        <dsp:cNvPr id="0" name=""/>
        <dsp:cNvSpPr/>
      </dsp:nvSpPr>
      <dsp:spPr>
        <a:xfrm>
          <a:off x="262950" y="2015353"/>
          <a:ext cx="2574634" cy="106321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bg1"/>
              </a:solidFill>
            </a:rPr>
            <a:t>BUSINESS DIVERSITY</a:t>
          </a:r>
          <a:endParaRPr lang="en-US" sz="3200" kern="1200" dirty="0">
            <a:solidFill>
              <a:schemeClr val="bg1"/>
            </a:solidFill>
            <a:effectLst>
              <a:outerShdw blurRad="38100" dist="38100" dir="2700000" algn="tl">
                <a:srgbClr val="000000">
                  <a:alpha val="43137"/>
                </a:srgbClr>
              </a:outerShdw>
            </a:effectLst>
          </a:endParaRPr>
        </a:p>
      </dsp:txBody>
      <dsp:txXfrm>
        <a:off x="262950" y="2015353"/>
        <a:ext cx="2574634" cy="1063210"/>
      </dsp:txXfrm>
    </dsp:sp>
    <dsp:sp modelId="{7998F90B-8312-4B44-93E3-B455EDB188E1}">
      <dsp:nvSpPr>
        <dsp:cNvPr id="0" name=""/>
        <dsp:cNvSpPr/>
      </dsp:nvSpPr>
      <dsp:spPr>
        <a:xfrm>
          <a:off x="2579267" y="2487"/>
          <a:ext cx="505484" cy="5088943"/>
        </a:xfrm>
        <a:prstGeom prst="leftBrace">
          <a:avLst>
            <a:gd name="adj1" fmla="val 35000"/>
            <a:gd name="adj2" fmla="val 50000"/>
          </a:avLst>
        </a:prstGeom>
        <a:noFill/>
        <a:ln w="12700" cap="flat" cmpd="sng" algn="ctr">
          <a:solidFill>
            <a:srgbClr val="075994"/>
          </a:solidFill>
          <a:prstDash val="solid"/>
          <a:miter lim="800000"/>
        </a:ln>
        <a:effectLst/>
      </dsp:spPr>
      <dsp:style>
        <a:lnRef idx="2">
          <a:scrgbClr r="0" g="0" b="0"/>
        </a:lnRef>
        <a:fillRef idx="0">
          <a:scrgbClr r="0" g="0" b="0"/>
        </a:fillRef>
        <a:effectRef idx="0">
          <a:scrgbClr r="0" g="0" b="0"/>
        </a:effectRef>
        <a:fontRef idx="minor"/>
      </dsp:style>
    </dsp:sp>
    <dsp:sp modelId="{6B8FF2BF-A383-4B4B-B0F7-6227B0769928}">
      <dsp:nvSpPr>
        <dsp:cNvPr id="0" name=""/>
        <dsp:cNvSpPr/>
      </dsp:nvSpPr>
      <dsp:spPr>
        <a:xfrm>
          <a:off x="3286945" y="2487"/>
          <a:ext cx="8223794" cy="5088943"/>
        </a:xfrm>
        <a:prstGeom prst="rect">
          <a:avLst/>
        </a:prstGeom>
        <a:solidFill>
          <a:schemeClr val="accent4">
            <a:lumMod val="60000"/>
            <a:lumOff val="40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lr>
              <a:schemeClr val="tx1"/>
            </a:buClr>
            <a:buChar char="•"/>
          </a:pPr>
          <a:r>
            <a:rPr lang="en-US" sz="2800" kern="1200">
              <a:solidFill>
                <a:schemeClr val="tx1"/>
              </a:solidFill>
            </a:rPr>
            <a:t>Small </a:t>
          </a:r>
          <a:r>
            <a:rPr lang="en-US" sz="2800" kern="1200" dirty="0">
              <a:solidFill>
                <a:schemeClr val="tx1"/>
              </a:solidFill>
            </a:rPr>
            <a:t>Business Enterprise (</a:t>
          </a:r>
          <a:r>
            <a:rPr lang="en-US" sz="2800" kern="1200" dirty="0">
              <a:solidFill>
                <a:srgbClr val="FF0000"/>
              </a:solidFill>
            </a:rPr>
            <a:t>SBE</a:t>
          </a:r>
          <a:r>
            <a:rPr lang="en-US" sz="2800" kern="1200" dirty="0">
              <a:solidFill>
                <a:schemeClr val="tx1"/>
              </a:solidFill>
            </a:rPr>
            <a:t>) Goal: </a:t>
          </a:r>
          <a:r>
            <a:rPr lang="en-US" sz="2800" kern="1200" dirty="0">
              <a:solidFill>
                <a:srgbClr val="FF0000"/>
              </a:solidFill>
            </a:rPr>
            <a:t>1.38%</a:t>
          </a:r>
        </a:p>
        <a:p>
          <a:pPr marL="285750" lvl="1" indent="-285750" algn="l" defTabSz="1244600">
            <a:lnSpc>
              <a:spcPct val="90000"/>
            </a:lnSpc>
            <a:spcBef>
              <a:spcPct val="0"/>
            </a:spcBef>
            <a:spcAft>
              <a:spcPct val="15000"/>
            </a:spcAft>
            <a:buClr>
              <a:schemeClr val="tx1"/>
            </a:buClr>
            <a:buChar char="•"/>
          </a:pPr>
          <a:r>
            <a:rPr lang="en-US" sz="2800" kern="1200" dirty="0">
              <a:solidFill>
                <a:schemeClr val="tx1"/>
              </a:solidFill>
            </a:rPr>
            <a:t>Acceptable SBE Registries: </a:t>
          </a:r>
          <a:r>
            <a:rPr lang="en-US" sz="2800" kern="1200" dirty="0">
              <a:solidFill>
                <a:schemeClr val="tx1"/>
              </a:solidFill>
              <a:hlinkClick xmlns:r="http://schemas.openxmlformats.org/officeDocument/2006/relationships" r:id="rId1"/>
            </a:rPr>
            <a:t>http://www.dot.ca.gov/hq/bep/find_certified.htm</a:t>
          </a:r>
          <a:endParaRPr lang="en-US" sz="2800" kern="1200" dirty="0">
            <a:solidFill>
              <a:schemeClr val="tx1"/>
            </a:solidFill>
          </a:endParaRPr>
        </a:p>
        <a:p>
          <a:pPr marL="285750" lvl="1" indent="-285750" algn="l" defTabSz="1244600">
            <a:lnSpc>
              <a:spcPct val="90000"/>
            </a:lnSpc>
            <a:spcBef>
              <a:spcPct val="0"/>
            </a:spcBef>
            <a:spcAft>
              <a:spcPct val="15000"/>
            </a:spcAft>
            <a:buClr>
              <a:schemeClr val="tx1"/>
            </a:buClr>
            <a:buNone/>
          </a:pPr>
          <a:r>
            <a:rPr lang="en-US" sz="2800" u="none" kern="1200">
              <a:solidFill>
                <a:schemeClr val="tx1"/>
              </a:solidFill>
              <a:hlinkClick xmlns:r="http://schemas.openxmlformats.org/officeDocument/2006/relationships" r:id="rId2"/>
            </a:rPr>
            <a:t>   </a:t>
          </a:r>
          <a:r>
            <a:rPr lang="en-US" sz="2800" kern="1200">
              <a:solidFill>
                <a:schemeClr val="tx1"/>
              </a:solidFill>
              <a:hlinkClick xmlns:r="http://schemas.openxmlformats.org/officeDocument/2006/relationships" r:id="rId2"/>
            </a:rPr>
            <a:t>http</a:t>
          </a:r>
          <a:r>
            <a:rPr lang="en-US" sz="2800" kern="1200" dirty="0">
              <a:solidFill>
                <a:schemeClr val="tx1"/>
              </a:solidFill>
              <a:hlinkClick xmlns:r="http://schemas.openxmlformats.org/officeDocument/2006/relationships" r:id="rId2"/>
            </a:rPr>
            <a:t>://www.vta.org/osdb</a:t>
          </a:r>
          <a:endParaRPr lang="en-US" sz="2800" kern="1200" dirty="0">
            <a:solidFill>
              <a:schemeClr val="tx1"/>
            </a:solidFill>
          </a:endParaRPr>
        </a:p>
        <a:p>
          <a:pPr marL="285750" lvl="1" indent="-285750" algn="l" defTabSz="1244600">
            <a:lnSpc>
              <a:spcPct val="90000"/>
            </a:lnSpc>
            <a:spcBef>
              <a:spcPct val="0"/>
            </a:spcBef>
            <a:spcAft>
              <a:spcPct val="15000"/>
            </a:spcAft>
            <a:buClr>
              <a:schemeClr val="tx1"/>
            </a:buClr>
            <a:buChar char="•"/>
          </a:pPr>
          <a:r>
            <a:rPr lang="en-US" sz="2800" kern="1200" dirty="0">
              <a:solidFill>
                <a:schemeClr val="tx1"/>
              </a:solidFill>
            </a:rPr>
            <a:t>Counting SBE Participation toward the Goal </a:t>
          </a:r>
          <a:r>
            <a:rPr lang="en-US" sz="2800" kern="1200" dirty="0">
              <a:solidFill>
                <a:srgbClr val="FF0000"/>
              </a:solidFill>
            </a:rPr>
            <a:t>(Appendix C)</a:t>
          </a:r>
        </a:p>
        <a:p>
          <a:pPr marL="285750" lvl="1" indent="-285750" algn="l" defTabSz="1244600">
            <a:lnSpc>
              <a:spcPct val="90000"/>
            </a:lnSpc>
            <a:spcBef>
              <a:spcPct val="0"/>
            </a:spcBef>
            <a:spcAft>
              <a:spcPct val="15000"/>
            </a:spcAft>
            <a:buClr>
              <a:schemeClr val="tx1"/>
            </a:buClr>
            <a:buChar char="•"/>
          </a:pPr>
          <a:r>
            <a:rPr lang="en-US" sz="2800" kern="1200">
              <a:solidFill>
                <a:schemeClr val="tx1"/>
              </a:solidFill>
            </a:rPr>
            <a:t>Bid Form 5 and Good Faith Efforts Documentation are to be submitted no later than 5 PM on the 2nd working day after the Bid Opening.</a:t>
          </a:r>
          <a:endParaRPr lang="en-US" sz="2800" kern="1200" dirty="0">
            <a:solidFill>
              <a:schemeClr val="tx1"/>
            </a:solidFill>
          </a:endParaRPr>
        </a:p>
        <a:p>
          <a:pPr marL="285750" lvl="1" indent="-285750" algn="l" defTabSz="1244600">
            <a:lnSpc>
              <a:spcPct val="90000"/>
            </a:lnSpc>
            <a:spcBef>
              <a:spcPct val="0"/>
            </a:spcBef>
            <a:spcAft>
              <a:spcPct val="15000"/>
            </a:spcAft>
            <a:buClr>
              <a:schemeClr val="tx1"/>
            </a:buClr>
            <a:buChar char="•"/>
          </a:pPr>
          <a:r>
            <a:rPr lang="en-US" sz="2800" kern="1200" dirty="0">
              <a:solidFill>
                <a:schemeClr val="tx1"/>
              </a:solidFill>
            </a:rPr>
            <a:t>Business Diversity Programs Phone:                        </a:t>
          </a:r>
          <a:r>
            <a:rPr lang="en-US" sz="2800" kern="1200" dirty="0">
              <a:solidFill>
                <a:srgbClr val="FF0000"/>
              </a:solidFill>
            </a:rPr>
            <a:t>(408) 321-5962</a:t>
          </a:r>
          <a:endParaRPr lang="en-US" sz="2800" kern="1200" dirty="0">
            <a:solidFill>
              <a:schemeClr val="tx1"/>
            </a:solidFill>
          </a:endParaRPr>
        </a:p>
      </dsp:txBody>
      <dsp:txXfrm>
        <a:off x="3286945" y="2487"/>
        <a:ext cx="8223794" cy="508894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4945C-AF4A-48E2-80B3-A3A358E4AE3A}">
      <dsp:nvSpPr>
        <dsp:cNvPr id="0" name=""/>
        <dsp:cNvSpPr/>
      </dsp:nvSpPr>
      <dsp:spPr>
        <a:xfrm>
          <a:off x="494076" y="314864"/>
          <a:ext cx="2395173" cy="5804424"/>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rtl="0">
            <a:lnSpc>
              <a:spcPct val="90000"/>
            </a:lnSpc>
            <a:spcBef>
              <a:spcPct val="0"/>
            </a:spcBef>
            <a:spcAft>
              <a:spcPct val="35000"/>
            </a:spcAft>
            <a:buNone/>
          </a:pPr>
          <a:r>
            <a:rPr lang="en-US" sz="2800" b="0" kern="1200" dirty="0">
              <a:solidFill>
                <a:schemeClr val="bg1"/>
              </a:solidFill>
            </a:rPr>
            <a:t>CONTRACT COMPLIANCE</a:t>
          </a:r>
          <a:endParaRPr lang="en-US" sz="2800" b="0" kern="1200" dirty="0">
            <a:solidFill>
              <a:schemeClr val="bg1"/>
            </a:solidFill>
            <a:effectLst>
              <a:outerShdw blurRad="38100" dist="38100" dir="2700000" algn="tl">
                <a:srgbClr val="000000">
                  <a:alpha val="43137"/>
                </a:srgbClr>
              </a:outerShdw>
            </a:effectLst>
          </a:endParaRPr>
        </a:p>
      </dsp:txBody>
      <dsp:txXfrm>
        <a:off x="494076" y="314864"/>
        <a:ext cx="2395173" cy="5804424"/>
      </dsp:txXfrm>
    </dsp:sp>
    <dsp:sp modelId="{7998F90B-8312-4B44-93E3-B455EDB188E1}">
      <dsp:nvSpPr>
        <dsp:cNvPr id="0" name=""/>
        <dsp:cNvSpPr/>
      </dsp:nvSpPr>
      <dsp:spPr>
        <a:xfrm>
          <a:off x="2584450" y="268878"/>
          <a:ext cx="580859" cy="5883149"/>
        </a:xfrm>
        <a:prstGeom prst="leftBrace">
          <a:avLst>
            <a:gd name="adj1" fmla="val 35000"/>
            <a:gd name="adj2" fmla="val 50000"/>
          </a:avLst>
        </a:prstGeom>
        <a:noFill/>
        <a:ln w="12700" cap="flat" cmpd="sng" algn="ctr">
          <a:solidFill>
            <a:srgbClr val="075994"/>
          </a:solidFill>
          <a:prstDash val="solid"/>
          <a:miter lim="800000"/>
        </a:ln>
        <a:effectLst/>
      </dsp:spPr>
      <dsp:style>
        <a:lnRef idx="2">
          <a:scrgbClr r="0" g="0" b="0"/>
        </a:lnRef>
        <a:fillRef idx="0">
          <a:scrgbClr r="0" g="0" b="0"/>
        </a:fillRef>
        <a:effectRef idx="0">
          <a:scrgbClr r="0" g="0" b="0"/>
        </a:effectRef>
        <a:fontRef idx="minor"/>
      </dsp:style>
    </dsp:sp>
    <dsp:sp modelId="{6B8FF2BF-A383-4B4B-B0F7-6227B0769928}">
      <dsp:nvSpPr>
        <dsp:cNvPr id="0" name=""/>
        <dsp:cNvSpPr/>
      </dsp:nvSpPr>
      <dsp:spPr>
        <a:xfrm>
          <a:off x="3041651" y="6196"/>
          <a:ext cx="8515703" cy="6427870"/>
        </a:xfrm>
        <a:prstGeom prst="rect">
          <a:avLst/>
        </a:prstGeom>
        <a:solidFill>
          <a:schemeClr val="accent4">
            <a:lumMod val="60000"/>
            <a:lumOff val="40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ctr" defTabSz="1244600">
            <a:lnSpc>
              <a:spcPct val="100000"/>
            </a:lnSpc>
            <a:spcBef>
              <a:spcPct val="0"/>
            </a:spcBef>
            <a:spcAft>
              <a:spcPts val="0"/>
            </a:spcAft>
            <a:buFont typeface="Arial" panose="020B0604020202020204" pitchFamily="34" charset="0"/>
            <a:buNone/>
          </a:pPr>
          <a:r>
            <a:rPr lang="en-US" sz="2800" b="1" u="sng" kern="1200" dirty="0">
              <a:solidFill>
                <a:srgbClr val="FF0000"/>
              </a:solidFill>
            </a:rPr>
            <a:t>IFB 3.5 PREVAILING WAGE REQUIREMENT</a:t>
          </a:r>
        </a:p>
        <a:p>
          <a:pPr marL="285750" lvl="1" indent="-285750" algn="justLow" defTabSz="1244600">
            <a:lnSpc>
              <a:spcPct val="100000"/>
            </a:lnSpc>
            <a:spcBef>
              <a:spcPct val="0"/>
            </a:spcBef>
            <a:spcAft>
              <a:spcPts val="0"/>
            </a:spcAft>
            <a:buChar char="•"/>
          </a:pPr>
          <a:r>
            <a:rPr lang="en-US" sz="2800" b="0" kern="1200" dirty="0">
              <a:solidFill>
                <a:schemeClr val="tx1"/>
              </a:solidFill>
            </a:rPr>
            <a:t>Prime Contractor and Subs must be registered with CA Dept. of Industrial Relations (DIR)</a:t>
          </a:r>
        </a:p>
        <a:p>
          <a:pPr marL="285750" lvl="1" indent="-285750" algn="justLow" defTabSz="1244600">
            <a:lnSpc>
              <a:spcPct val="100000"/>
            </a:lnSpc>
            <a:spcBef>
              <a:spcPct val="0"/>
            </a:spcBef>
            <a:spcAft>
              <a:spcPts val="0"/>
            </a:spcAft>
            <a:buChar char="•"/>
          </a:pPr>
          <a:r>
            <a:rPr lang="en-US" sz="2800" b="0" kern="1200" dirty="0">
              <a:solidFill>
                <a:schemeClr val="tx1"/>
              </a:solidFill>
            </a:rPr>
            <a:t>Contract is subject to payment of wages on all covered work working on site in accordance with the General Prevailing Wage Rate published by State of CA DIR  and the US Dept. of Labor</a:t>
          </a:r>
        </a:p>
        <a:p>
          <a:pPr marL="285750" lvl="1" indent="-285750" algn="justLow" defTabSz="1244600">
            <a:lnSpc>
              <a:spcPct val="100000"/>
            </a:lnSpc>
            <a:spcBef>
              <a:spcPct val="0"/>
            </a:spcBef>
            <a:spcAft>
              <a:spcPts val="0"/>
            </a:spcAft>
            <a:buChar char="•"/>
          </a:pPr>
          <a:r>
            <a:rPr lang="en-US" sz="2800" b="0" kern="1200" dirty="0">
              <a:solidFill>
                <a:schemeClr val="tx1"/>
              </a:solidFill>
            </a:rPr>
            <a:t>Subcontractor listing on Contract Form 4 prior to issuance of NTP</a:t>
          </a:r>
        </a:p>
        <a:p>
          <a:pPr marL="285750" lvl="1" indent="-285750" algn="justLow" defTabSz="1244600">
            <a:lnSpc>
              <a:spcPct val="100000"/>
            </a:lnSpc>
            <a:spcBef>
              <a:spcPct val="0"/>
            </a:spcBef>
            <a:spcAft>
              <a:spcPts val="0"/>
            </a:spcAft>
            <a:buChar char="•"/>
          </a:pPr>
          <a:r>
            <a:rPr lang="en-US" sz="2800" b="0" kern="1200" dirty="0">
              <a:solidFill>
                <a:schemeClr val="tx1"/>
              </a:solidFill>
            </a:rPr>
            <a:t>Notify VTA on additional subcontractor to the project after issuance of NTP</a:t>
          </a:r>
        </a:p>
        <a:p>
          <a:pPr marL="285750" lvl="1" indent="-285750" algn="ctr" defTabSz="1244600">
            <a:lnSpc>
              <a:spcPct val="100000"/>
            </a:lnSpc>
            <a:spcBef>
              <a:spcPct val="0"/>
            </a:spcBef>
            <a:spcAft>
              <a:spcPts val="0"/>
            </a:spcAft>
            <a:buNone/>
          </a:pPr>
          <a:r>
            <a:rPr lang="en-US" sz="2800" b="1" kern="1200" dirty="0">
              <a:solidFill>
                <a:srgbClr val="FF0000"/>
              </a:solidFill>
            </a:rPr>
            <a:t> </a:t>
          </a:r>
          <a:endParaRPr lang="en-US" sz="2800" b="0" kern="1200" dirty="0">
            <a:solidFill>
              <a:schemeClr val="tx1"/>
            </a:solidFill>
          </a:endParaRPr>
        </a:p>
      </dsp:txBody>
      <dsp:txXfrm>
        <a:off x="3041651" y="6196"/>
        <a:ext cx="8515703" cy="6427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42978-DA94-4906-9231-AE0D2F7EBD9D}">
      <dsp:nvSpPr>
        <dsp:cNvPr id="0" name=""/>
        <dsp:cNvSpPr/>
      </dsp:nvSpPr>
      <dsp:spPr>
        <a:xfrm>
          <a:off x="0" y="340333"/>
          <a:ext cx="10383326" cy="1694912"/>
        </a:xfrm>
        <a:prstGeom prst="rect">
          <a:avLst/>
        </a:prstGeom>
        <a:solidFill>
          <a:schemeClr val="accent4">
            <a:lumMod val="60000"/>
            <a:lumOff val="40000"/>
            <a:alpha val="85000"/>
          </a:schemeClr>
        </a:solidFill>
        <a:ln w="6350" cap="flat" cmpd="sng" algn="ctr">
          <a:solidFill>
            <a:schemeClr val="accent4">
              <a:lumMod val="60000"/>
              <a:lumOff val="40000"/>
            </a:schemeClr>
          </a:solidFill>
          <a:prstDash val="solid"/>
          <a:miter lim="800000"/>
        </a:ln>
        <a:effectLst>
          <a:glow rad="101600">
            <a:schemeClr val="accent3">
              <a:satMod val="175000"/>
              <a:alpha val="40000"/>
            </a:schemeClr>
          </a:glow>
        </a:effectLst>
        <a:scene3d>
          <a:camera prst="orthographicFront"/>
          <a:lightRig rig="threePt" dir="t">
            <a:rot lat="0" lon="0" rev="7500000"/>
          </a:lightRig>
        </a:scene3d>
        <a:sp3d z="152400" extrusionH="63500" prstMaterial="dkEdge">
          <a:bevelT w="50800" h="57150"/>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5861" tIns="728980" rIns="805861" bIns="192024" numCol="1" spcCol="1270" anchor="t" anchorCtr="0">
          <a:noAutofit/>
        </a:bodyPr>
        <a:lstStyle/>
        <a:p>
          <a:pPr marL="457200" lvl="1" indent="-457200" algn="l" defTabSz="1200150" rtl="0">
            <a:lnSpc>
              <a:spcPct val="90000"/>
            </a:lnSpc>
            <a:spcBef>
              <a:spcPct val="0"/>
            </a:spcBef>
            <a:spcAft>
              <a:spcPct val="15000"/>
            </a:spcAft>
            <a:buFont typeface="Wingdings" panose="05000000000000000000" pitchFamily="2" charset="2"/>
            <a:buChar char="ü"/>
          </a:pPr>
          <a:r>
            <a:rPr kumimoji="1" lang="en-US" sz="2700" kern="1200" dirty="0"/>
            <a:t>A site tour will be held promptly following this pre-bid conference. </a:t>
          </a:r>
          <a:endParaRPr lang="en-US" sz="2700" kern="1200" dirty="0">
            <a:solidFill>
              <a:srgbClr val="FF0000"/>
            </a:solidFill>
          </a:endParaRPr>
        </a:p>
      </dsp:txBody>
      <dsp:txXfrm>
        <a:off x="0" y="340333"/>
        <a:ext cx="10383326" cy="1694912"/>
      </dsp:txXfrm>
    </dsp:sp>
    <dsp:sp modelId="{AB739843-1742-43B9-A48D-25EE2F2010D5}">
      <dsp:nvSpPr>
        <dsp:cNvPr id="0" name=""/>
        <dsp:cNvSpPr/>
      </dsp:nvSpPr>
      <dsp:spPr>
        <a:xfrm>
          <a:off x="496136" y="94736"/>
          <a:ext cx="5486424" cy="548646"/>
        </a:xfrm>
        <a:prstGeom prst="round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4726" tIns="0" rIns="274726" bIns="0" numCol="1" spcCol="1270" anchor="ctr" anchorCtr="0">
          <a:noAutofit/>
        </a:bodyPr>
        <a:lstStyle/>
        <a:p>
          <a:pPr marL="0" lvl="0" indent="0" algn="l" defTabSz="1200150" rtl="0">
            <a:lnSpc>
              <a:spcPct val="90000"/>
            </a:lnSpc>
            <a:spcBef>
              <a:spcPct val="0"/>
            </a:spcBef>
            <a:spcAft>
              <a:spcPct val="35000"/>
            </a:spcAft>
            <a:buNone/>
          </a:pPr>
          <a:r>
            <a:rPr kumimoji="1" lang="en-US" sz="2700" kern="1200" dirty="0">
              <a:effectLst>
                <a:outerShdw blurRad="38100" dist="38100" dir="2700000" algn="tl">
                  <a:srgbClr val="000000">
                    <a:alpha val="43137"/>
                  </a:srgbClr>
                </a:outerShdw>
              </a:effectLst>
            </a:rPr>
            <a:t>ACTIVITIY: Site Visit</a:t>
          </a:r>
          <a:endParaRPr lang="en-US" sz="2700" kern="1200" dirty="0">
            <a:effectLst>
              <a:outerShdw blurRad="38100" dist="38100" dir="2700000" algn="tl">
                <a:srgbClr val="000000">
                  <a:alpha val="43137"/>
                </a:srgbClr>
              </a:outerShdw>
            </a:effectLst>
          </a:endParaRPr>
        </a:p>
      </dsp:txBody>
      <dsp:txXfrm>
        <a:off x="522919" y="121519"/>
        <a:ext cx="5432858" cy="495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42978-DA94-4906-9231-AE0D2F7EBD9D}">
      <dsp:nvSpPr>
        <dsp:cNvPr id="0" name=""/>
        <dsp:cNvSpPr/>
      </dsp:nvSpPr>
      <dsp:spPr>
        <a:xfrm>
          <a:off x="0" y="260862"/>
          <a:ext cx="10420870" cy="2520000"/>
        </a:xfrm>
        <a:prstGeom prst="rect">
          <a:avLst/>
        </a:prstGeom>
        <a:solidFill>
          <a:schemeClr val="accent4">
            <a:lumMod val="60000"/>
            <a:lumOff val="40000"/>
            <a:alpha val="85000"/>
          </a:schemeClr>
        </a:solidFill>
        <a:ln w="6350" cap="flat" cmpd="sng" algn="ctr">
          <a:solidFill>
            <a:schemeClr val="accent4">
              <a:lumMod val="60000"/>
              <a:lumOff val="40000"/>
            </a:schemeClr>
          </a:solidFill>
          <a:prstDash val="solid"/>
          <a:miter lim="800000"/>
        </a:ln>
        <a:effectLst>
          <a:glow rad="101600">
            <a:schemeClr val="accent3">
              <a:satMod val="175000"/>
              <a:alpha val="40000"/>
            </a:schemeClr>
          </a:glow>
        </a:effectLst>
        <a:scene3d>
          <a:camera prst="orthographicFront"/>
          <a:lightRig rig="threePt" dir="t">
            <a:rot lat="0" lon="0" rev="7500000"/>
          </a:lightRig>
        </a:scene3d>
        <a:sp3d z="152400" extrusionH="63500" prstMaterial="dkEdge">
          <a:bevelT w="50800" h="57150"/>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8775" tIns="333248" rIns="808775" bIns="192024" numCol="1" spcCol="1270" anchor="t" anchorCtr="0">
          <a:noAutofit/>
        </a:bodyPr>
        <a:lstStyle/>
        <a:p>
          <a:pPr marL="457200" lvl="1" indent="-457200" algn="justLow" defTabSz="1200150" rtl="0">
            <a:lnSpc>
              <a:spcPct val="90000"/>
            </a:lnSpc>
            <a:spcBef>
              <a:spcPct val="0"/>
            </a:spcBef>
            <a:spcAft>
              <a:spcPct val="15000"/>
            </a:spcAft>
            <a:buFont typeface="Wingdings" panose="05000000000000000000" pitchFamily="2" charset="2"/>
            <a:buChar char="ü"/>
          </a:pPr>
          <a:r>
            <a:rPr kumimoji="1" lang="en-US" sz="2700" kern="1200" dirty="0">
              <a:solidFill>
                <a:schemeClr val="tx1"/>
              </a:solidFill>
            </a:rPr>
            <a:t>It is aimed by this conference to guide Bidders through the Bid Documents to clearly understand the scope of work, and to know how to submit a “Responsive Bid”.</a:t>
          </a:r>
          <a:endParaRPr kumimoji="1" lang="en-US" sz="2700" b="0" kern="1200" dirty="0">
            <a:solidFill>
              <a:schemeClr val="tx1"/>
            </a:solidFill>
          </a:endParaRPr>
        </a:p>
        <a:p>
          <a:pPr marL="457200" lvl="1" indent="-457200" algn="justLow" defTabSz="1200150" rtl="0">
            <a:lnSpc>
              <a:spcPct val="90000"/>
            </a:lnSpc>
            <a:spcBef>
              <a:spcPct val="0"/>
            </a:spcBef>
            <a:spcAft>
              <a:spcPct val="15000"/>
            </a:spcAft>
            <a:buFont typeface="Wingdings" panose="05000000000000000000" pitchFamily="2" charset="2"/>
            <a:buChar char="ü"/>
          </a:pPr>
          <a:r>
            <a:rPr kumimoji="1" lang="en-US" sz="2700" kern="1200" dirty="0">
              <a:solidFill>
                <a:schemeClr val="tx1"/>
              </a:solidFill>
            </a:rPr>
            <a:t>Attendance of this conference is not mandatory but highly recommended.</a:t>
          </a:r>
          <a:endParaRPr kumimoji="1" lang="en-US" sz="2700" b="0" kern="1200" dirty="0">
            <a:solidFill>
              <a:schemeClr val="tx1"/>
            </a:solidFill>
          </a:endParaRPr>
        </a:p>
      </dsp:txBody>
      <dsp:txXfrm>
        <a:off x="0" y="260862"/>
        <a:ext cx="10420870" cy="2520000"/>
      </dsp:txXfrm>
    </dsp:sp>
    <dsp:sp modelId="{AB739843-1742-43B9-A48D-25EE2F2010D5}">
      <dsp:nvSpPr>
        <dsp:cNvPr id="0" name=""/>
        <dsp:cNvSpPr/>
      </dsp:nvSpPr>
      <dsp:spPr>
        <a:xfrm>
          <a:off x="521043" y="4671"/>
          <a:ext cx="5486421" cy="487679"/>
        </a:xfrm>
        <a:prstGeom prst="round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5719" tIns="0" rIns="275719" bIns="0" numCol="1" spcCol="1270" anchor="ctr" anchorCtr="0">
          <a:noAutofit/>
        </a:bodyPr>
        <a:lstStyle/>
        <a:p>
          <a:pPr marL="0" lvl="0" indent="0" algn="l" defTabSz="1244600" rtl="0">
            <a:lnSpc>
              <a:spcPct val="90000"/>
            </a:lnSpc>
            <a:spcBef>
              <a:spcPct val="0"/>
            </a:spcBef>
            <a:spcAft>
              <a:spcPct val="35000"/>
            </a:spcAft>
            <a:buNone/>
          </a:pPr>
          <a:r>
            <a:rPr kumimoji="1" lang="en-US" sz="2800" kern="1200" dirty="0">
              <a:effectLst>
                <a:outerShdw blurRad="38100" dist="38100" dir="2700000" algn="tl">
                  <a:srgbClr val="000000">
                    <a:alpha val="43137"/>
                  </a:srgbClr>
                </a:outerShdw>
              </a:effectLst>
            </a:rPr>
            <a:t>OBJECTIVE</a:t>
          </a:r>
        </a:p>
      </dsp:txBody>
      <dsp:txXfrm>
        <a:off x="544850" y="28478"/>
        <a:ext cx="5438807" cy="440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75B3B-8959-4529-95C8-FF43C626F1B2}">
      <dsp:nvSpPr>
        <dsp:cNvPr id="0" name=""/>
        <dsp:cNvSpPr/>
      </dsp:nvSpPr>
      <dsp:spPr>
        <a:xfrm>
          <a:off x="0" y="6007879"/>
          <a:ext cx="4114800" cy="390673"/>
        </a:xfrm>
        <a:prstGeom prst="rec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Question &amp; Answer</a:t>
          </a:r>
          <a:endParaRPr lang="en-US" sz="2600" kern="1200" dirty="0">
            <a:effectLst>
              <a:outerShdw blurRad="38100" dist="38100" dir="2700000" algn="tl">
                <a:srgbClr val="000000">
                  <a:alpha val="43137"/>
                </a:srgbClr>
              </a:outerShdw>
            </a:effectLst>
          </a:endParaRPr>
        </a:p>
      </dsp:txBody>
      <dsp:txXfrm>
        <a:off x="0" y="6007879"/>
        <a:ext cx="4114800" cy="390673"/>
      </dsp:txXfrm>
    </dsp:sp>
    <dsp:sp modelId="{EE8AFE98-C3AF-469C-977F-BB2B062F211A}">
      <dsp:nvSpPr>
        <dsp:cNvPr id="0" name=""/>
        <dsp:cNvSpPr/>
      </dsp:nvSpPr>
      <dsp:spPr>
        <a:xfrm rot="10800000">
          <a:off x="0" y="5407316"/>
          <a:ext cx="4114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Project Controls</a:t>
          </a:r>
          <a:endParaRPr lang="en-US" sz="2600" kern="1200" dirty="0">
            <a:effectLst>
              <a:outerShdw blurRad="38100" dist="38100" dir="2700000" algn="tl">
                <a:srgbClr val="000000">
                  <a:alpha val="43137"/>
                </a:srgbClr>
              </a:outerShdw>
            </a:effectLst>
          </a:endParaRPr>
        </a:p>
      </dsp:txBody>
      <dsp:txXfrm rot="10800000">
        <a:off x="0" y="5407316"/>
        <a:ext cx="4114800" cy="390418"/>
      </dsp:txXfrm>
    </dsp:sp>
    <dsp:sp modelId="{B2622500-6C0B-4260-84BE-10D746C5B0F5}">
      <dsp:nvSpPr>
        <dsp:cNvPr id="0" name=""/>
        <dsp:cNvSpPr/>
      </dsp:nvSpPr>
      <dsp:spPr>
        <a:xfrm rot="10800000">
          <a:off x="0" y="4806753"/>
          <a:ext cx="4114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Project Details</a:t>
          </a:r>
        </a:p>
      </dsp:txBody>
      <dsp:txXfrm rot="10800000">
        <a:off x="0" y="4806753"/>
        <a:ext cx="4114800" cy="390418"/>
      </dsp:txXfrm>
    </dsp:sp>
    <dsp:sp modelId="{EDAA1566-349A-4D36-8D5C-4777ADBDE1DD}">
      <dsp:nvSpPr>
        <dsp:cNvPr id="0" name=""/>
        <dsp:cNvSpPr/>
      </dsp:nvSpPr>
      <dsp:spPr>
        <a:xfrm rot="10800000">
          <a:off x="0" y="4206189"/>
          <a:ext cx="4114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Contract Compliance</a:t>
          </a:r>
        </a:p>
      </dsp:txBody>
      <dsp:txXfrm rot="10800000">
        <a:off x="0" y="4206189"/>
        <a:ext cx="4114800" cy="390418"/>
      </dsp:txXfrm>
    </dsp:sp>
    <dsp:sp modelId="{F404479F-7C5E-4EA2-B8D7-195B01EF5E27}">
      <dsp:nvSpPr>
        <dsp:cNvPr id="0" name=""/>
        <dsp:cNvSpPr/>
      </dsp:nvSpPr>
      <dsp:spPr>
        <a:xfrm rot="10800000">
          <a:off x="0" y="3605626"/>
          <a:ext cx="4114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Business Diversity</a:t>
          </a:r>
        </a:p>
      </dsp:txBody>
      <dsp:txXfrm rot="10800000">
        <a:off x="0" y="3605626"/>
        <a:ext cx="4114800" cy="390418"/>
      </dsp:txXfrm>
    </dsp:sp>
    <dsp:sp modelId="{A1427319-D93E-45B1-AA1E-54942EA85738}">
      <dsp:nvSpPr>
        <dsp:cNvPr id="0" name=""/>
        <dsp:cNvSpPr/>
      </dsp:nvSpPr>
      <dsp:spPr>
        <a:xfrm rot="10800000">
          <a:off x="0" y="3005063"/>
          <a:ext cx="4114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Risk Management</a:t>
          </a:r>
          <a:endParaRPr lang="en-US" sz="2600" kern="1200" dirty="0">
            <a:effectLst>
              <a:outerShdw blurRad="38100" dist="38100" dir="2700000" algn="tl">
                <a:srgbClr val="000000">
                  <a:alpha val="43137"/>
                </a:srgbClr>
              </a:outerShdw>
            </a:effectLst>
          </a:endParaRPr>
        </a:p>
      </dsp:txBody>
      <dsp:txXfrm rot="10800000">
        <a:off x="0" y="3005063"/>
        <a:ext cx="4114800" cy="390418"/>
      </dsp:txXfrm>
    </dsp:sp>
    <dsp:sp modelId="{33D9817A-8E50-4766-9D49-F5378A6FA8D3}">
      <dsp:nvSpPr>
        <dsp:cNvPr id="0" name=""/>
        <dsp:cNvSpPr/>
      </dsp:nvSpPr>
      <dsp:spPr>
        <a:xfrm rot="10800000">
          <a:off x="0" y="2404499"/>
          <a:ext cx="4114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a:effectLst>
                <a:outerShdw blurRad="38100" dist="38100" dir="2700000" algn="tl">
                  <a:srgbClr val="000000">
                    <a:alpha val="43137"/>
                  </a:srgbClr>
                </a:outerShdw>
              </a:effectLst>
            </a:rPr>
            <a:t>Contractual Requirements</a:t>
          </a:r>
          <a:endParaRPr lang="en-US" sz="2600" kern="1200" dirty="0">
            <a:effectLst>
              <a:outerShdw blurRad="38100" dist="38100" dir="2700000" algn="tl">
                <a:srgbClr val="000000">
                  <a:alpha val="43137"/>
                </a:srgbClr>
              </a:outerShdw>
            </a:effectLst>
          </a:endParaRPr>
        </a:p>
      </dsp:txBody>
      <dsp:txXfrm rot="10800000">
        <a:off x="0" y="2404499"/>
        <a:ext cx="4114800" cy="390418"/>
      </dsp:txXfrm>
    </dsp:sp>
    <dsp:sp modelId="{CA9FB536-35B3-4129-A8D0-DB5514438861}">
      <dsp:nvSpPr>
        <dsp:cNvPr id="0" name=""/>
        <dsp:cNvSpPr/>
      </dsp:nvSpPr>
      <dsp:spPr>
        <a:xfrm rot="10800000">
          <a:off x="0" y="1803936"/>
          <a:ext cx="4114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VTA Point of Contact</a:t>
          </a:r>
          <a:endParaRPr lang="en-US" sz="2600" kern="1200" dirty="0">
            <a:effectLst>
              <a:outerShdw blurRad="38100" dist="38100" dir="2700000" algn="tl">
                <a:srgbClr val="000000">
                  <a:alpha val="43137"/>
                </a:srgbClr>
              </a:outerShdw>
            </a:effectLst>
          </a:endParaRPr>
        </a:p>
      </dsp:txBody>
      <dsp:txXfrm rot="10800000">
        <a:off x="0" y="1803936"/>
        <a:ext cx="4114800" cy="390418"/>
      </dsp:txXfrm>
    </dsp:sp>
    <dsp:sp modelId="{C0BBF8A1-147E-4E47-8483-2812CA9FCBDE}">
      <dsp:nvSpPr>
        <dsp:cNvPr id="0" name=""/>
        <dsp:cNvSpPr/>
      </dsp:nvSpPr>
      <dsp:spPr>
        <a:xfrm rot="10800000">
          <a:off x="0" y="1203373"/>
          <a:ext cx="4114800" cy="600856"/>
        </a:xfrm>
        <a:prstGeom prst="upArrowCallout">
          <a:avLst/>
        </a:prstGeom>
        <a:solidFill>
          <a:srgbClr val="64A6E2"/>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Become a Vendor</a:t>
          </a:r>
        </a:p>
      </dsp:txBody>
      <dsp:txXfrm rot="10800000">
        <a:off x="0" y="1203373"/>
        <a:ext cx="4114800" cy="390418"/>
      </dsp:txXfrm>
    </dsp:sp>
    <dsp:sp modelId="{69FF1623-D8FB-44A3-A1DC-ADCCB2E3FC9C}">
      <dsp:nvSpPr>
        <dsp:cNvPr id="0" name=""/>
        <dsp:cNvSpPr/>
      </dsp:nvSpPr>
      <dsp:spPr>
        <a:xfrm rot="10800000">
          <a:off x="0" y="602809"/>
          <a:ext cx="4114800" cy="600856"/>
        </a:xfrm>
        <a:prstGeom prst="upArrowCallout">
          <a:avLst/>
        </a:prstGeom>
        <a:solidFill>
          <a:srgbClr val="64A6E2"/>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Please introduce yourself</a:t>
          </a:r>
        </a:p>
      </dsp:txBody>
      <dsp:txXfrm rot="10800000">
        <a:off x="0" y="602809"/>
        <a:ext cx="4114800" cy="390418"/>
      </dsp:txXfrm>
    </dsp:sp>
    <dsp:sp modelId="{C767DF0B-3945-461A-8C99-EF7FA4BCFBD8}">
      <dsp:nvSpPr>
        <dsp:cNvPr id="0" name=""/>
        <dsp:cNvSpPr/>
      </dsp:nvSpPr>
      <dsp:spPr>
        <a:xfrm rot="10800000">
          <a:off x="0" y="2246"/>
          <a:ext cx="4114800" cy="600856"/>
        </a:xfrm>
        <a:prstGeom prst="upArrowCallout">
          <a:avLst/>
        </a:prstGeom>
        <a:solidFill>
          <a:schemeClr val="accent1">
            <a:lumMod val="50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Topics</a:t>
          </a:r>
          <a:endParaRPr lang="en-US" sz="2600" kern="1200" dirty="0">
            <a:effectLst>
              <a:outerShdw blurRad="38100" dist="38100" dir="2700000" algn="tl">
                <a:srgbClr val="000000">
                  <a:alpha val="43137"/>
                </a:srgbClr>
              </a:outerShdw>
            </a:effectLst>
          </a:endParaRPr>
        </a:p>
      </dsp:txBody>
      <dsp:txXfrm rot="10800000">
        <a:off x="0" y="2246"/>
        <a:ext cx="4114800" cy="3904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75B3B-8959-4529-95C8-FF43C626F1B2}">
      <dsp:nvSpPr>
        <dsp:cNvPr id="0" name=""/>
        <dsp:cNvSpPr/>
      </dsp:nvSpPr>
      <dsp:spPr>
        <a:xfrm>
          <a:off x="0" y="6007879"/>
          <a:ext cx="2971800" cy="390673"/>
        </a:xfrm>
        <a:prstGeom prst="rec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VTA Team</a:t>
          </a:r>
          <a:endParaRPr lang="en-US" sz="2600" kern="1200" dirty="0">
            <a:effectLst>
              <a:outerShdw blurRad="38100" dist="38100" dir="2700000" algn="tl">
                <a:srgbClr val="000000">
                  <a:alpha val="43137"/>
                </a:srgbClr>
              </a:outerShdw>
            </a:effectLst>
          </a:endParaRPr>
        </a:p>
      </dsp:txBody>
      <dsp:txXfrm>
        <a:off x="0" y="6007879"/>
        <a:ext cx="2971800" cy="390673"/>
      </dsp:txXfrm>
    </dsp:sp>
    <dsp:sp modelId="{EE8AFE98-C3AF-469C-977F-BB2B062F211A}">
      <dsp:nvSpPr>
        <dsp:cNvPr id="0" name=""/>
        <dsp:cNvSpPr/>
      </dsp:nvSpPr>
      <dsp:spPr>
        <a:xfrm rot="10800000">
          <a:off x="0" y="5410200"/>
          <a:ext cx="2971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Greg Beattie</a:t>
          </a:r>
          <a:endParaRPr lang="en-US" sz="2600" kern="1200" dirty="0">
            <a:effectLst>
              <a:outerShdw blurRad="38100" dist="38100" dir="2700000" algn="tl">
                <a:srgbClr val="000000">
                  <a:alpha val="43137"/>
                </a:srgbClr>
              </a:outerShdw>
            </a:effectLst>
          </a:endParaRPr>
        </a:p>
      </dsp:txBody>
      <dsp:txXfrm rot="10800000">
        <a:off x="0" y="5410200"/>
        <a:ext cx="2971800" cy="390418"/>
      </dsp:txXfrm>
    </dsp:sp>
    <dsp:sp modelId="{B2622500-6C0B-4260-84BE-10D746C5B0F5}">
      <dsp:nvSpPr>
        <dsp:cNvPr id="0" name=""/>
        <dsp:cNvSpPr/>
      </dsp:nvSpPr>
      <dsp:spPr>
        <a:xfrm rot="10800000">
          <a:off x="0" y="4806753"/>
          <a:ext cx="2971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Greg Beattie</a:t>
          </a:r>
        </a:p>
      </dsp:txBody>
      <dsp:txXfrm rot="10800000">
        <a:off x="0" y="4806753"/>
        <a:ext cx="2971800" cy="390418"/>
      </dsp:txXfrm>
    </dsp:sp>
    <dsp:sp modelId="{EDAA1566-349A-4D36-8D5C-4777ADBDE1DD}">
      <dsp:nvSpPr>
        <dsp:cNvPr id="0" name=""/>
        <dsp:cNvSpPr/>
      </dsp:nvSpPr>
      <dsp:spPr>
        <a:xfrm rot="10800000">
          <a:off x="0" y="4206189"/>
          <a:ext cx="2971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Navie Kaur</a:t>
          </a:r>
        </a:p>
      </dsp:txBody>
      <dsp:txXfrm rot="10800000">
        <a:off x="0" y="4206189"/>
        <a:ext cx="2971800" cy="390418"/>
      </dsp:txXfrm>
    </dsp:sp>
    <dsp:sp modelId="{F404479F-7C5E-4EA2-B8D7-195B01EF5E27}">
      <dsp:nvSpPr>
        <dsp:cNvPr id="0" name=""/>
        <dsp:cNvSpPr/>
      </dsp:nvSpPr>
      <dsp:spPr>
        <a:xfrm rot="10800000">
          <a:off x="0" y="3605626"/>
          <a:ext cx="2971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Olga M./Jennifer M</a:t>
          </a:r>
        </a:p>
      </dsp:txBody>
      <dsp:txXfrm rot="10800000">
        <a:off x="0" y="3605626"/>
        <a:ext cx="2971800" cy="390418"/>
      </dsp:txXfrm>
    </dsp:sp>
    <dsp:sp modelId="{E7E97208-A027-4415-81CC-417879DB4DBC}">
      <dsp:nvSpPr>
        <dsp:cNvPr id="0" name=""/>
        <dsp:cNvSpPr/>
      </dsp:nvSpPr>
      <dsp:spPr>
        <a:xfrm rot="10800000">
          <a:off x="0" y="3005063"/>
          <a:ext cx="2971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Navie Kaur</a:t>
          </a:r>
          <a:endParaRPr lang="en-US" sz="2600" kern="1200" dirty="0">
            <a:effectLst>
              <a:outerShdw blurRad="38100" dist="38100" dir="2700000" algn="tl">
                <a:srgbClr val="000000">
                  <a:alpha val="43137"/>
                </a:srgbClr>
              </a:outerShdw>
            </a:effectLst>
          </a:endParaRPr>
        </a:p>
      </dsp:txBody>
      <dsp:txXfrm rot="10800000">
        <a:off x="0" y="3005063"/>
        <a:ext cx="2971800" cy="390418"/>
      </dsp:txXfrm>
    </dsp:sp>
    <dsp:sp modelId="{33D9817A-8E50-4766-9D49-F5378A6FA8D3}">
      <dsp:nvSpPr>
        <dsp:cNvPr id="0" name=""/>
        <dsp:cNvSpPr/>
      </dsp:nvSpPr>
      <dsp:spPr>
        <a:xfrm rot="10800000">
          <a:off x="0" y="2404499"/>
          <a:ext cx="2971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Navie Kaur</a:t>
          </a:r>
          <a:endParaRPr lang="en-US" sz="2600" kern="1200" dirty="0">
            <a:effectLst>
              <a:outerShdw blurRad="38100" dist="38100" dir="2700000" algn="tl">
                <a:srgbClr val="000000">
                  <a:alpha val="43137"/>
                </a:srgbClr>
              </a:outerShdw>
            </a:effectLst>
          </a:endParaRPr>
        </a:p>
      </dsp:txBody>
      <dsp:txXfrm rot="10800000">
        <a:off x="0" y="2404499"/>
        <a:ext cx="2971800" cy="390418"/>
      </dsp:txXfrm>
    </dsp:sp>
    <dsp:sp modelId="{CA9FB536-35B3-4129-A8D0-DB5514438861}">
      <dsp:nvSpPr>
        <dsp:cNvPr id="0" name=""/>
        <dsp:cNvSpPr/>
      </dsp:nvSpPr>
      <dsp:spPr>
        <a:xfrm rot="10800000">
          <a:off x="0" y="1803936"/>
          <a:ext cx="2971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Navie Kaur</a:t>
          </a:r>
          <a:endParaRPr lang="en-US" sz="2600" kern="1200" dirty="0">
            <a:effectLst>
              <a:outerShdw blurRad="38100" dist="38100" dir="2700000" algn="tl">
                <a:srgbClr val="000000">
                  <a:alpha val="43137"/>
                </a:srgbClr>
              </a:outerShdw>
            </a:effectLst>
          </a:endParaRPr>
        </a:p>
      </dsp:txBody>
      <dsp:txXfrm rot="10800000">
        <a:off x="0" y="1803936"/>
        <a:ext cx="2971800" cy="390418"/>
      </dsp:txXfrm>
    </dsp:sp>
    <dsp:sp modelId="{C0BBF8A1-147E-4E47-8483-2812CA9FCBDE}">
      <dsp:nvSpPr>
        <dsp:cNvPr id="0" name=""/>
        <dsp:cNvSpPr/>
      </dsp:nvSpPr>
      <dsp:spPr>
        <a:xfrm rot="10800000">
          <a:off x="0" y="1203373"/>
          <a:ext cx="2971800" cy="600856"/>
        </a:xfrm>
        <a:prstGeom prst="upArrowCallout">
          <a:avLst/>
        </a:prstGeom>
        <a:solidFill>
          <a:srgbClr val="64A6E2"/>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Navie Kaur</a:t>
          </a:r>
        </a:p>
      </dsp:txBody>
      <dsp:txXfrm rot="10800000">
        <a:off x="0" y="1203373"/>
        <a:ext cx="2971800" cy="390418"/>
      </dsp:txXfrm>
    </dsp:sp>
    <dsp:sp modelId="{69FF1623-D8FB-44A3-A1DC-ADCCB2E3FC9C}">
      <dsp:nvSpPr>
        <dsp:cNvPr id="0" name=""/>
        <dsp:cNvSpPr/>
      </dsp:nvSpPr>
      <dsp:spPr>
        <a:xfrm rot="10800000">
          <a:off x="0" y="602809"/>
          <a:ext cx="2971800" cy="600856"/>
        </a:xfrm>
        <a:prstGeom prst="upArrowCallout">
          <a:avLst/>
        </a:prstGeom>
        <a:solidFill>
          <a:srgbClr val="64A6E2"/>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All Attendees</a:t>
          </a:r>
        </a:p>
      </dsp:txBody>
      <dsp:txXfrm rot="10800000">
        <a:off x="0" y="602809"/>
        <a:ext cx="2971800" cy="390418"/>
      </dsp:txXfrm>
    </dsp:sp>
    <dsp:sp modelId="{C767DF0B-3945-461A-8C99-EF7FA4BCFBD8}">
      <dsp:nvSpPr>
        <dsp:cNvPr id="0" name=""/>
        <dsp:cNvSpPr/>
      </dsp:nvSpPr>
      <dsp:spPr>
        <a:xfrm rot="10800000">
          <a:off x="0" y="2246"/>
          <a:ext cx="2971800" cy="600856"/>
        </a:xfrm>
        <a:prstGeom prst="upArrowCallout">
          <a:avLst/>
        </a:prstGeom>
        <a:solidFill>
          <a:schemeClr val="accent1">
            <a:lumMod val="50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Speaker Person</a:t>
          </a:r>
          <a:endParaRPr lang="en-US" sz="2600" kern="1200" dirty="0">
            <a:effectLst>
              <a:outerShdw blurRad="38100" dist="38100" dir="2700000" algn="tl">
                <a:srgbClr val="000000">
                  <a:alpha val="43137"/>
                </a:srgbClr>
              </a:outerShdw>
            </a:effectLst>
          </a:endParaRPr>
        </a:p>
      </dsp:txBody>
      <dsp:txXfrm rot="10800000">
        <a:off x="0" y="2246"/>
        <a:ext cx="2971800" cy="3904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75B3B-8959-4529-95C8-FF43C626F1B2}">
      <dsp:nvSpPr>
        <dsp:cNvPr id="0" name=""/>
        <dsp:cNvSpPr/>
      </dsp:nvSpPr>
      <dsp:spPr>
        <a:xfrm>
          <a:off x="0" y="6007879"/>
          <a:ext cx="2971800" cy="390673"/>
        </a:xfrm>
        <a:prstGeom prst="rec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5 Minutes</a:t>
          </a:r>
          <a:endParaRPr lang="en-US" sz="2600" kern="1200" dirty="0">
            <a:effectLst>
              <a:outerShdw blurRad="38100" dist="38100" dir="2700000" algn="tl">
                <a:srgbClr val="000000">
                  <a:alpha val="43137"/>
                </a:srgbClr>
              </a:outerShdw>
            </a:effectLst>
          </a:endParaRPr>
        </a:p>
      </dsp:txBody>
      <dsp:txXfrm>
        <a:off x="0" y="6007879"/>
        <a:ext cx="2971800" cy="390673"/>
      </dsp:txXfrm>
    </dsp:sp>
    <dsp:sp modelId="{EE8AFE98-C3AF-469C-977F-BB2B062F211A}">
      <dsp:nvSpPr>
        <dsp:cNvPr id="0" name=""/>
        <dsp:cNvSpPr/>
      </dsp:nvSpPr>
      <dsp:spPr>
        <a:xfrm rot="10800000">
          <a:off x="0" y="5407316"/>
          <a:ext cx="2971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5 Minutes</a:t>
          </a:r>
          <a:endParaRPr lang="en-US" sz="2600" kern="1200" dirty="0">
            <a:effectLst>
              <a:outerShdw blurRad="38100" dist="38100" dir="2700000" algn="tl">
                <a:srgbClr val="000000">
                  <a:alpha val="43137"/>
                </a:srgbClr>
              </a:outerShdw>
            </a:effectLst>
          </a:endParaRPr>
        </a:p>
      </dsp:txBody>
      <dsp:txXfrm rot="10800000">
        <a:off x="0" y="5407316"/>
        <a:ext cx="2971800" cy="390418"/>
      </dsp:txXfrm>
    </dsp:sp>
    <dsp:sp modelId="{B2622500-6C0B-4260-84BE-10D746C5B0F5}">
      <dsp:nvSpPr>
        <dsp:cNvPr id="0" name=""/>
        <dsp:cNvSpPr/>
      </dsp:nvSpPr>
      <dsp:spPr>
        <a:xfrm rot="10800000">
          <a:off x="0" y="4800600"/>
          <a:ext cx="2971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15 Minutes</a:t>
          </a:r>
        </a:p>
      </dsp:txBody>
      <dsp:txXfrm rot="10800000">
        <a:off x="0" y="4800600"/>
        <a:ext cx="2971800" cy="390418"/>
      </dsp:txXfrm>
    </dsp:sp>
    <dsp:sp modelId="{EDAA1566-349A-4D36-8D5C-4777ADBDE1DD}">
      <dsp:nvSpPr>
        <dsp:cNvPr id="0" name=""/>
        <dsp:cNvSpPr/>
      </dsp:nvSpPr>
      <dsp:spPr>
        <a:xfrm rot="10800000">
          <a:off x="0" y="4206189"/>
          <a:ext cx="2971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5 Minutes</a:t>
          </a:r>
        </a:p>
      </dsp:txBody>
      <dsp:txXfrm rot="10800000">
        <a:off x="0" y="4206189"/>
        <a:ext cx="2971800" cy="390418"/>
      </dsp:txXfrm>
    </dsp:sp>
    <dsp:sp modelId="{F404479F-7C5E-4EA2-B8D7-195B01EF5E27}">
      <dsp:nvSpPr>
        <dsp:cNvPr id="0" name=""/>
        <dsp:cNvSpPr/>
      </dsp:nvSpPr>
      <dsp:spPr>
        <a:xfrm rot="10800000">
          <a:off x="0" y="3605626"/>
          <a:ext cx="2971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1 Minutes</a:t>
          </a:r>
        </a:p>
      </dsp:txBody>
      <dsp:txXfrm rot="10800000">
        <a:off x="0" y="3605626"/>
        <a:ext cx="2971800" cy="390418"/>
      </dsp:txXfrm>
    </dsp:sp>
    <dsp:sp modelId="{ED3A0362-32B1-43FD-A9D9-957C0AF3A3A9}">
      <dsp:nvSpPr>
        <dsp:cNvPr id="0" name=""/>
        <dsp:cNvSpPr/>
      </dsp:nvSpPr>
      <dsp:spPr>
        <a:xfrm rot="10800000">
          <a:off x="0" y="3005063"/>
          <a:ext cx="2971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5 Minutes</a:t>
          </a:r>
          <a:endParaRPr lang="en-US" sz="2600" kern="1200" dirty="0">
            <a:effectLst>
              <a:outerShdw blurRad="38100" dist="38100" dir="2700000" algn="tl">
                <a:srgbClr val="000000">
                  <a:alpha val="43137"/>
                </a:srgbClr>
              </a:outerShdw>
            </a:effectLst>
          </a:endParaRPr>
        </a:p>
      </dsp:txBody>
      <dsp:txXfrm rot="10800000">
        <a:off x="0" y="3005063"/>
        <a:ext cx="2971800" cy="390418"/>
      </dsp:txXfrm>
    </dsp:sp>
    <dsp:sp modelId="{33D9817A-8E50-4766-9D49-F5378A6FA8D3}">
      <dsp:nvSpPr>
        <dsp:cNvPr id="0" name=""/>
        <dsp:cNvSpPr/>
      </dsp:nvSpPr>
      <dsp:spPr>
        <a:xfrm rot="10800000">
          <a:off x="0" y="2404499"/>
          <a:ext cx="2971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15 Minutes</a:t>
          </a:r>
          <a:endParaRPr lang="en-US" sz="2600" kern="1200" dirty="0">
            <a:effectLst>
              <a:outerShdw blurRad="38100" dist="38100" dir="2700000" algn="tl">
                <a:srgbClr val="000000">
                  <a:alpha val="43137"/>
                </a:srgbClr>
              </a:outerShdw>
            </a:effectLst>
          </a:endParaRPr>
        </a:p>
      </dsp:txBody>
      <dsp:txXfrm rot="10800000">
        <a:off x="0" y="2404499"/>
        <a:ext cx="2971800" cy="390418"/>
      </dsp:txXfrm>
    </dsp:sp>
    <dsp:sp modelId="{CA9FB536-35B3-4129-A8D0-DB5514438861}">
      <dsp:nvSpPr>
        <dsp:cNvPr id="0" name=""/>
        <dsp:cNvSpPr/>
      </dsp:nvSpPr>
      <dsp:spPr>
        <a:xfrm rot="10800000">
          <a:off x="0" y="1803936"/>
          <a:ext cx="2971800" cy="600856"/>
        </a:xfrm>
        <a:prstGeom prst="upArrowCallout">
          <a:avLst/>
        </a:prstGeom>
        <a:solidFill>
          <a:schemeClr val="accent1">
            <a:hueOff val="0"/>
            <a:satOff val="0"/>
            <a:lumOff val="0"/>
            <a:alphaOff val="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1 Minutes</a:t>
          </a:r>
          <a:endParaRPr lang="en-US" sz="2600" kern="1200" dirty="0">
            <a:effectLst>
              <a:outerShdw blurRad="38100" dist="38100" dir="2700000" algn="tl">
                <a:srgbClr val="000000">
                  <a:alpha val="43137"/>
                </a:srgbClr>
              </a:outerShdw>
            </a:effectLst>
          </a:endParaRPr>
        </a:p>
      </dsp:txBody>
      <dsp:txXfrm rot="10800000">
        <a:off x="0" y="1803936"/>
        <a:ext cx="2971800" cy="390418"/>
      </dsp:txXfrm>
    </dsp:sp>
    <dsp:sp modelId="{C0BBF8A1-147E-4E47-8483-2812CA9FCBDE}">
      <dsp:nvSpPr>
        <dsp:cNvPr id="0" name=""/>
        <dsp:cNvSpPr/>
      </dsp:nvSpPr>
      <dsp:spPr>
        <a:xfrm rot="10800000">
          <a:off x="0" y="1203373"/>
          <a:ext cx="2971800" cy="600856"/>
        </a:xfrm>
        <a:prstGeom prst="upArrowCallout">
          <a:avLst/>
        </a:prstGeom>
        <a:solidFill>
          <a:srgbClr val="64A6E2"/>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1 Minutes</a:t>
          </a:r>
        </a:p>
      </dsp:txBody>
      <dsp:txXfrm rot="10800000">
        <a:off x="0" y="1203373"/>
        <a:ext cx="2971800" cy="390418"/>
      </dsp:txXfrm>
    </dsp:sp>
    <dsp:sp modelId="{69FF1623-D8FB-44A3-A1DC-ADCCB2E3FC9C}">
      <dsp:nvSpPr>
        <dsp:cNvPr id="0" name=""/>
        <dsp:cNvSpPr/>
      </dsp:nvSpPr>
      <dsp:spPr>
        <a:xfrm rot="10800000">
          <a:off x="0" y="602809"/>
          <a:ext cx="2971800" cy="600856"/>
        </a:xfrm>
        <a:prstGeom prst="upArrowCallout">
          <a:avLst/>
        </a:prstGeom>
        <a:solidFill>
          <a:srgbClr val="64A6E2"/>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2 Minutes</a:t>
          </a:r>
        </a:p>
      </dsp:txBody>
      <dsp:txXfrm rot="10800000">
        <a:off x="0" y="602809"/>
        <a:ext cx="2971800" cy="390418"/>
      </dsp:txXfrm>
    </dsp:sp>
    <dsp:sp modelId="{C767DF0B-3945-461A-8C99-EF7FA4BCFBD8}">
      <dsp:nvSpPr>
        <dsp:cNvPr id="0" name=""/>
        <dsp:cNvSpPr/>
      </dsp:nvSpPr>
      <dsp:spPr>
        <a:xfrm rot="10800000">
          <a:off x="0" y="2246"/>
          <a:ext cx="2971800" cy="600856"/>
        </a:xfrm>
        <a:prstGeom prst="upArrowCallout">
          <a:avLst/>
        </a:prstGeom>
        <a:solidFill>
          <a:schemeClr val="accent1">
            <a:lumMod val="50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kumimoji="1" lang="en-US" sz="2600" kern="1200" dirty="0">
              <a:effectLst>
                <a:outerShdw blurRad="38100" dist="38100" dir="2700000" algn="tl">
                  <a:srgbClr val="000000">
                    <a:alpha val="43137"/>
                  </a:srgbClr>
                </a:outerShdw>
              </a:effectLst>
            </a:rPr>
            <a:t>Time</a:t>
          </a:r>
          <a:endParaRPr lang="en-US" sz="2600" kern="1200" dirty="0">
            <a:effectLst>
              <a:outerShdw blurRad="38100" dist="38100" dir="2700000" algn="tl">
                <a:srgbClr val="000000">
                  <a:alpha val="43137"/>
                </a:srgbClr>
              </a:outerShdw>
            </a:effectLst>
          </a:endParaRPr>
        </a:p>
      </dsp:txBody>
      <dsp:txXfrm rot="10800000">
        <a:off x="0" y="2246"/>
        <a:ext cx="2971800" cy="3904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C55BF-5F22-4032-9BDE-0569CF43D7FE}">
      <dsp:nvSpPr>
        <dsp:cNvPr id="0" name=""/>
        <dsp:cNvSpPr/>
      </dsp:nvSpPr>
      <dsp:spPr>
        <a:xfrm rot="5400000">
          <a:off x="6473198" y="-2729161"/>
          <a:ext cx="809104" cy="6473176"/>
        </a:xfrm>
        <a:prstGeom prst="round2SameRect">
          <a:avLst/>
        </a:prstGeom>
        <a:solidFill>
          <a:schemeClr val="accent4">
            <a:lumMod val="60000"/>
            <a:lumOff val="40000"/>
            <a:alpha val="90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solidFill>
                <a:schemeClr val="tx1"/>
              </a:solidFill>
            </a:rPr>
            <a:t>Navie</a:t>
          </a:r>
          <a:r>
            <a:rPr lang="en-US" sz="2800" kern="1200" baseline="0" dirty="0">
              <a:solidFill>
                <a:schemeClr val="tx1"/>
              </a:solidFill>
            </a:rPr>
            <a:t> Kaur</a:t>
          </a:r>
          <a:endParaRPr lang="en-US" sz="2800" kern="1200" dirty="0">
            <a:solidFill>
              <a:schemeClr val="tx1"/>
            </a:solidFill>
          </a:endParaRPr>
        </a:p>
      </dsp:txBody>
      <dsp:txXfrm rot="-5400000">
        <a:off x="3641163" y="142371"/>
        <a:ext cx="6433679" cy="730110"/>
      </dsp:txXfrm>
    </dsp:sp>
    <dsp:sp modelId="{C0EA7768-4753-47CE-A320-5D6C3496D86B}">
      <dsp:nvSpPr>
        <dsp:cNvPr id="0" name=""/>
        <dsp:cNvSpPr/>
      </dsp:nvSpPr>
      <dsp:spPr>
        <a:xfrm>
          <a:off x="0" y="1737"/>
          <a:ext cx="3641162" cy="1011380"/>
        </a:xfrm>
        <a:prstGeom prst="roundRect">
          <a:avLst/>
        </a:prstGeom>
        <a:solidFill>
          <a:schemeClr val="accent1">
            <a:lumMod val="75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Name</a:t>
          </a:r>
        </a:p>
      </dsp:txBody>
      <dsp:txXfrm>
        <a:off x="49372" y="51109"/>
        <a:ext cx="3542418" cy="912636"/>
      </dsp:txXfrm>
    </dsp:sp>
    <dsp:sp modelId="{41A45C13-785A-4C69-A103-496346A16D33}">
      <dsp:nvSpPr>
        <dsp:cNvPr id="0" name=""/>
        <dsp:cNvSpPr/>
      </dsp:nvSpPr>
      <dsp:spPr>
        <a:xfrm rot="5400000">
          <a:off x="6473198" y="-1667211"/>
          <a:ext cx="809104" cy="6473176"/>
        </a:xfrm>
        <a:prstGeom prst="round2SameRect">
          <a:avLst/>
        </a:prstGeom>
        <a:solidFill>
          <a:schemeClr val="accent4">
            <a:lumMod val="60000"/>
            <a:lumOff val="40000"/>
            <a:alpha val="90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kumimoji="1" lang="en-US" sz="2800" kern="1200" dirty="0">
              <a:solidFill>
                <a:schemeClr val="tx1"/>
              </a:solidFill>
            </a:rPr>
            <a:t>Construction Contracts Administrator II</a:t>
          </a:r>
          <a:endParaRPr lang="en-US" sz="2800" kern="1200" dirty="0">
            <a:solidFill>
              <a:schemeClr val="tx1"/>
            </a:solidFill>
          </a:endParaRPr>
        </a:p>
      </dsp:txBody>
      <dsp:txXfrm rot="-5400000">
        <a:off x="3641163" y="1204321"/>
        <a:ext cx="6433679" cy="730110"/>
      </dsp:txXfrm>
    </dsp:sp>
    <dsp:sp modelId="{792AAEE7-DE90-4A12-A807-CBB4403901DE}">
      <dsp:nvSpPr>
        <dsp:cNvPr id="0" name=""/>
        <dsp:cNvSpPr/>
      </dsp:nvSpPr>
      <dsp:spPr>
        <a:xfrm>
          <a:off x="0" y="1063686"/>
          <a:ext cx="3641162" cy="1011380"/>
        </a:xfrm>
        <a:prstGeom prst="roundRect">
          <a:avLst/>
        </a:prstGeom>
        <a:solidFill>
          <a:schemeClr val="accent1">
            <a:lumMod val="75000"/>
            <a:alpha val="90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kumimoji="1" lang="en-US" sz="2800" kern="1200" dirty="0">
              <a:solidFill>
                <a:schemeClr val="bg1"/>
              </a:solidFill>
              <a:effectLst>
                <a:outerShdw blurRad="38100" dist="38100" dir="2700000" algn="tl">
                  <a:srgbClr val="000000">
                    <a:alpha val="43137"/>
                  </a:srgbClr>
                </a:outerShdw>
              </a:effectLst>
            </a:rPr>
            <a:t>Designation</a:t>
          </a:r>
          <a:endParaRPr lang="en-US" sz="2800" kern="1200" dirty="0">
            <a:solidFill>
              <a:schemeClr val="bg1"/>
            </a:solidFill>
            <a:effectLst>
              <a:outerShdw blurRad="38100" dist="38100" dir="2700000" algn="tl">
                <a:srgbClr val="000000">
                  <a:alpha val="43137"/>
                </a:srgbClr>
              </a:outerShdw>
            </a:effectLst>
          </a:endParaRPr>
        </a:p>
      </dsp:txBody>
      <dsp:txXfrm>
        <a:off x="49372" y="1113058"/>
        <a:ext cx="3542418" cy="912636"/>
      </dsp:txXfrm>
    </dsp:sp>
    <dsp:sp modelId="{3C7F62A7-D5E5-4085-9882-0C176E7FAE18}">
      <dsp:nvSpPr>
        <dsp:cNvPr id="0" name=""/>
        <dsp:cNvSpPr/>
      </dsp:nvSpPr>
      <dsp:spPr>
        <a:xfrm rot="5400000">
          <a:off x="6473198" y="-605262"/>
          <a:ext cx="809104" cy="6473176"/>
        </a:xfrm>
        <a:prstGeom prst="round2SameRect">
          <a:avLst/>
        </a:prstGeom>
        <a:solidFill>
          <a:schemeClr val="accent4">
            <a:lumMod val="60000"/>
            <a:lumOff val="40000"/>
            <a:alpha val="90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kumimoji="1" lang="en-US" sz="2800" kern="1200" dirty="0">
              <a:solidFill>
                <a:schemeClr val="tx1"/>
              </a:solidFill>
            </a:rPr>
            <a:t>Navie.kaur@vta.org</a:t>
          </a:r>
          <a:endParaRPr lang="en-US" sz="2800" kern="1200" dirty="0">
            <a:solidFill>
              <a:schemeClr val="tx1"/>
            </a:solidFill>
          </a:endParaRPr>
        </a:p>
      </dsp:txBody>
      <dsp:txXfrm rot="-5400000">
        <a:off x="3641163" y="2266270"/>
        <a:ext cx="6433679" cy="730110"/>
      </dsp:txXfrm>
    </dsp:sp>
    <dsp:sp modelId="{F868DF88-877A-4EC0-A716-031D31519D27}">
      <dsp:nvSpPr>
        <dsp:cNvPr id="0" name=""/>
        <dsp:cNvSpPr/>
      </dsp:nvSpPr>
      <dsp:spPr>
        <a:xfrm>
          <a:off x="0" y="2125635"/>
          <a:ext cx="3641162" cy="1011380"/>
        </a:xfrm>
        <a:prstGeom prst="roundRect">
          <a:avLst/>
        </a:prstGeom>
        <a:solidFill>
          <a:schemeClr val="accent1">
            <a:lumMod val="75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kumimoji="1" lang="en-US" sz="2800" kern="1200" dirty="0">
              <a:effectLst>
                <a:outerShdw blurRad="38100" dist="38100" dir="2700000" algn="tl">
                  <a:srgbClr val="000000">
                    <a:alpha val="43137"/>
                  </a:srgbClr>
                </a:outerShdw>
              </a:effectLst>
            </a:rPr>
            <a:t>Email</a:t>
          </a:r>
          <a:endParaRPr lang="en-US" sz="2800" kern="1200" dirty="0">
            <a:effectLst>
              <a:outerShdw blurRad="38100" dist="38100" dir="2700000" algn="tl">
                <a:srgbClr val="000000">
                  <a:alpha val="43137"/>
                </a:srgbClr>
              </a:outerShdw>
            </a:effectLst>
          </a:endParaRPr>
        </a:p>
      </dsp:txBody>
      <dsp:txXfrm>
        <a:off x="49372" y="2175007"/>
        <a:ext cx="3542418" cy="912636"/>
      </dsp:txXfrm>
    </dsp:sp>
    <dsp:sp modelId="{6A0A71EC-DD70-45D4-8600-29925786FC1C}">
      <dsp:nvSpPr>
        <dsp:cNvPr id="0" name=""/>
        <dsp:cNvSpPr/>
      </dsp:nvSpPr>
      <dsp:spPr>
        <a:xfrm rot="5400000">
          <a:off x="6473198" y="456686"/>
          <a:ext cx="809104" cy="6473176"/>
        </a:xfrm>
        <a:prstGeom prst="round2SameRect">
          <a:avLst/>
        </a:prstGeom>
        <a:solidFill>
          <a:schemeClr val="accent4">
            <a:lumMod val="60000"/>
            <a:lumOff val="40000"/>
            <a:alpha val="90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kumimoji="1" lang="en-US" sz="2800" kern="1200" dirty="0">
              <a:solidFill>
                <a:schemeClr val="tx1"/>
              </a:solidFill>
            </a:rPr>
            <a:t>(408) 321-4125</a:t>
          </a:r>
          <a:endParaRPr lang="en-US" sz="2800" kern="1200" dirty="0">
            <a:solidFill>
              <a:schemeClr val="tx1"/>
            </a:solidFill>
          </a:endParaRPr>
        </a:p>
      </dsp:txBody>
      <dsp:txXfrm rot="-5400000">
        <a:off x="3641163" y="3328219"/>
        <a:ext cx="6433679" cy="730110"/>
      </dsp:txXfrm>
    </dsp:sp>
    <dsp:sp modelId="{D787EF1D-3957-4FB1-AD0C-9611BDBEE181}">
      <dsp:nvSpPr>
        <dsp:cNvPr id="0" name=""/>
        <dsp:cNvSpPr/>
      </dsp:nvSpPr>
      <dsp:spPr>
        <a:xfrm>
          <a:off x="0" y="3187585"/>
          <a:ext cx="3641162" cy="1011380"/>
        </a:xfrm>
        <a:prstGeom prst="roundRect">
          <a:avLst/>
        </a:prstGeom>
        <a:solidFill>
          <a:schemeClr val="accent1">
            <a:lumMod val="75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kumimoji="1" lang="en-US" sz="2800" kern="1200" dirty="0">
              <a:effectLst>
                <a:outerShdw blurRad="38100" dist="38100" dir="2700000" algn="tl">
                  <a:srgbClr val="000000">
                    <a:alpha val="43137"/>
                  </a:srgbClr>
                </a:outerShdw>
              </a:effectLst>
            </a:rPr>
            <a:t>Phone</a:t>
          </a:r>
          <a:endParaRPr lang="en-US" sz="2800" kern="1200" dirty="0">
            <a:effectLst>
              <a:outerShdw blurRad="38100" dist="38100" dir="2700000" algn="tl">
                <a:srgbClr val="000000">
                  <a:alpha val="43137"/>
                </a:srgbClr>
              </a:outerShdw>
            </a:effectLst>
          </a:endParaRPr>
        </a:p>
      </dsp:txBody>
      <dsp:txXfrm>
        <a:off x="49372" y="3236957"/>
        <a:ext cx="3542418" cy="912636"/>
      </dsp:txXfrm>
    </dsp:sp>
    <dsp:sp modelId="{DBF83596-EA1F-4CFD-813C-F447C730D704}">
      <dsp:nvSpPr>
        <dsp:cNvPr id="0" name=""/>
        <dsp:cNvSpPr/>
      </dsp:nvSpPr>
      <dsp:spPr>
        <a:xfrm rot="5400000">
          <a:off x="6473198" y="1518635"/>
          <a:ext cx="809104" cy="6473176"/>
        </a:xfrm>
        <a:prstGeom prst="round2SameRect">
          <a:avLst/>
        </a:prstGeom>
        <a:solidFill>
          <a:schemeClr val="accent4">
            <a:lumMod val="60000"/>
            <a:lumOff val="40000"/>
            <a:alpha val="90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kumimoji="1" lang="en-US" sz="2800" kern="1200" dirty="0">
              <a:solidFill>
                <a:schemeClr val="tx1"/>
              </a:solidFill>
            </a:rPr>
            <a:t>(408) 955 9729 </a:t>
          </a:r>
          <a:endParaRPr lang="en-US" sz="2800" kern="1200" dirty="0">
            <a:solidFill>
              <a:schemeClr val="tx1"/>
            </a:solidFill>
          </a:endParaRPr>
        </a:p>
      </dsp:txBody>
      <dsp:txXfrm rot="-5400000">
        <a:off x="3641163" y="4390168"/>
        <a:ext cx="6433679" cy="730110"/>
      </dsp:txXfrm>
    </dsp:sp>
    <dsp:sp modelId="{DD874832-1B2A-40ED-93CA-92BAAC31DD9F}">
      <dsp:nvSpPr>
        <dsp:cNvPr id="0" name=""/>
        <dsp:cNvSpPr/>
      </dsp:nvSpPr>
      <dsp:spPr>
        <a:xfrm>
          <a:off x="0" y="4249534"/>
          <a:ext cx="3641162" cy="1011380"/>
        </a:xfrm>
        <a:prstGeom prst="roundRect">
          <a:avLst/>
        </a:prstGeom>
        <a:solidFill>
          <a:schemeClr val="accent1">
            <a:lumMod val="75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kumimoji="1" lang="en-US" sz="2800" kern="1200" dirty="0">
              <a:effectLst>
                <a:outerShdw blurRad="38100" dist="38100" dir="2700000" algn="tl">
                  <a:srgbClr val="000000">
                    <a:alpha val="43137"/>
                  </a:srgbClr>
                </a:outerShdw>
              </a:effectLst>
            </a:rPr>
            <a:t>Fax</a:t>
          </a:r>
          <a:endParaRPr lang="en-US" sz="2800" kern="1200" dirty="0">
            <a:effectLst>
              <a:outerShdw blurRad="38100" dist="38100" dir="2700000" algn="tl">
                <a:srgbClr val="000000">
                  <a:alpha val="43137"/>
                </a:srgbClr>
              </a:outerShdw>
            </a:effectLst>
          </a:endParaRPr>
        </a:p>
      </dsp:txBody>
      <dsp:txXfrm>
        <a:off x="49372" y="4298906"/>
        <a:ext cx="3542418" cy="912636"/>
      </dsp:txXfrm>
    </dsp:sp>
    <dsp:sp modelId="{AE3DE4AE-C828-441B-A640-6C0514D5641D}">
      <dsp:nvSpPr>
        <dsp:cNvPr id="0" name=""/>
        <dsp:cNvSpPr/>
      </dsp:nvSpPr>
      <dsp:spPr>
        <a:xfrm rot="5400000">
          <a:off x="6473198" y="2580585"/>
          <a:ext cx="809104" cy="6473176"/>
        </a:xfrm>
        <a:prstGeom prst="round2SameRect">
          <a:avLst/>
        </a:prstGeom>
        <a:solidFill>
          <a:schemeClr val="accent4">
            <a:lumMod val="60000"/>
            <a:lumOff val="40000"/>
            <a:alpha val="90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t>3331 North First Street, VTA Building B, San Jose, CA 95134-1927</a:t>
          </a:r>
          <a:endParaRPr lang="en-US" sz="2800" kern="1200" dirty="0">
            <a:solidFill>
              <a:schemeClr val="tx1"/>
            </a:solidFill>
          </a:endParaRPr>
        </a:p>
      </dsp:txBody>
      <dsp:txXfrm rot="-5400000">
        <a:off x="3641163" y="5452118"/>
        <a:ext cx="6433679" cy="730110"/>
      </dsp:txXfrm>
    </dsp:sp>
    <dsp:sp modelId="{6120BEC2-807B-46CE-99DA-203A284AB7FE}">
      <dsp:nvSpPr>
        <dsp:cNvPr id="0" name=""/>
        <dsp:cNvSpPr/>
      </dsp:nvSpPr>
      <dsp:spPr>
        <a:xfrm>
          <a:off x="0" y="5311483"/>
          <a:ext cx="3641162" cy="1011380"/>
        </a:xfrm>
        <a:prstGeom prst="roundRect">
          <a:avLst/>
        </a:prstGeom>
        <a:solidFill>
          <a:schemeClr val="accent1">
            <a:lumMod val="75000"/>
            <a:alpha val="90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bg1"/>
              </a:solidFill>
              <a:effectLst>
                <a:outerShdw blurRad="38100" dist="38100" dir="2700000" algn="tl">
                  <a:srgbClr val="000000">
                    <a:alpha val="43137"/>
                  </a:srgbClr>
                </a:outerShdw>
              </a:effectLst>
            </a:rPr>
            <a:t>Mailing Address</a:t>
          </a:r>
        </a:p>
      </dsp:txBody>
      <dsp:txXfrm>
        <a:off x="49372" y="5360855"/>
        <a:ext cx="3542418" cy="9126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4945C-AF4A-48E2-80B3-A3A358E4AE3A}">
      <dsp:nvSpPr>
        <dsp:cNvPr id="0" name=""/>
        <dsp:cNvSpPr/>
      </dsp:nvSpPr>
      <dsp:spPr>
        <a:xfrm>
          <a:off x="0" y="326056"/>
          <a:ext cx="2808353" cy="128700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ctr" defTabSz="1111250" rtl="0">
            <a:lnSpc>
              <a:spcPct val="90000"/>
            </a:lnSpc>
            <a:spcBef>
              <a:spcPct val="0"/>
            </a:spcBef>
            <a:spcAft>
              <a:spcPct val="35000"/>
            </a:spcAft>
            <a:buNone/>
          </a:pPr>
          <a:r>
            <a:rPr lang="en-US" sz="2500" kern="1200" dirty="0">
              <a:solidFill>
                <a:schemeClr val="bg1"/>
              </a:solidFill>
            </a:rPr>
            <a:t>ADDENDA &amp; RFI</a:t>
          </a:r>
          <a:endParaRPr lang="en-US" sz="2500" kern="1200" dirty="0">
            <a:solidFill>
              <a:schemeClr val="bg1"/>
            </a:solidFill>
            <a:effectLst>
              <a:outerShdw blurRad="38100" dist="38100" dir="2700000" algn="tl">
                <a:srgbClr val="000000">
                  <a:alpha val="43137"/>
                </a:srgbClr>
              </a:outerShdw>
            </a:effectLst>
          </a:endParaRPr>
        </a:p>
      </dsp:txBody>
      <dsp:txXfrm>
        <a:off x="0" y="326056"/>
        <a:ext cx="2808353" cy="1287000"/>
      </dsp:txXfrm>
    </dsp:sp>
    <dsp:sp modelId="{7998F90B-8312-4B44-93E3-B455EDB188E1}">
      <dsp:nvSpPr>
        <dsp:cNvPr id="0" name=""/>
        <dsp:cNvSpPr/>
      </dsp:nvSpPr>
      <dsp:spPr>
        <a:xfrm>
          <a:off x="2808353" y="326056"/>
          <a:ext cx="551370" cy="1287000"/>
        </a:xfrm>
        <a:prstGeom prst="leftBrace">
          <a:avLst>
            <a:gd name="adj1" fmla="val 35000"/>
            <a:gd name="adj2" fmla="val 50000"/>
          </a:avLst>
        </a:prstGeom>
        <a:noFill/>
        <a:ln w="12700" cap="flat" cmpd="sng" algn="ctr">
          <a:solidFill>
            <a:srgbClr val="075994"/>
          </a:solidFill>
          <a:prstDash val="solid"/>
          <a:miter lim="800000"/>
        </a:ln>
        <a:effectLst/>
      </dsp:spPr>
      <dsp:style>
        <a:lnRef idx="2">
          <a:scrgbClr r="0" g="0" b="0"/>
        </a:lnRef>
        <a:fillRef idx="0">
          <a:scrgbClr r="0" g="0" b="0"/>
        </a:fillRef>
        <a:effectRef idx="0">
          <a:scrgbClr r="0" g="0" b="0"/>
        </a:effectRef>
        <a:fontRef idx="minor"/>
      </dsp:style>
    </dsp:sp>
    <dsp:sp modelId="{6B8FF2BF-A383-4B4B-B0F7-6227B0769928}">
      <dsp:nvSpPr>
        <dsp:cNvPr id="0" name=""/>
        <dsp:cNvSpPr/>
      </dsp:nvSpPr>
      <dsp:spPr>
        <a:xfrm>
          <a:off x="3580272" y="303662"/>
          <a:ext cx="7543712" cy="1331787"/>
        </a:xfrm>
        <a:prstGeom prst="rect">
          <a:avLst/>
        </a:prstGeom>
        <a:solidFill>
          <a:schemeClr val="accent4">
            <a:lumMod val="60000"/>
            <a:lumOff val="40000"/>
            <a:alpha val="85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chemeClr val="tx1"/>
              </a:solidFill>
            </a:rPr>
            <a:t>Addenda : 0		Q&amp;A Set: 0</a:t>
          </a:r>
        </a:p>
      </dsp:txBody>
      <dsp:txXfrm>
        <a:off x="3580272" y="303662"/>
        <a:ext cx="7543712" cy="1331787"/>
      </dsp:txXfrm>
    </dsp:sp>
    <dsp:sp modelId="{F1166678-F595-48F8-8557-55700EB0B8B2}">
      <dsp:nvSpPr>
        <dsp:cNvPr id="0" name=""/>
        <dsp:cNvSpPr/>
      </dsp:nvSpPr>
      <dsp:spPr>
        <a:xfrm>
          <a:off x="0" y="1869449"/>
          <a:ext cx="2808353" cy="128700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rtl="0">
            <a:lnSpc>
              <a:spcPct val="90000"/>
            </a:lnSpc>
            <a:spcBef>
              <a:spcPct val="0"/>
            </a:spcBef>
            <a:spcAft>
              <a:spcPct val="35000"/>
            </a:spcAft>
            <a:buNone/>
          </a:pPr>
          <a:r>
            <a:rPr lang="en-US" sz="2400" kern="1200" dirty="0">
              <a:solidFill>
                <a:schemeClr val="bg1"/>
              </a:solidFill>
            </a:rPr>
            <a:t>PREQUALIFICATION</a:t>
          </a:r>
          <a:endParaRPr lang="en-US" sz="2400" kern="1200" dirty="0"/>
        </a:p>
      </dsp:txBody>
      <dsp:txXfrm>
        <a:off x="0" y="1869449"/>
        <a:ext cx="2808353" cy="1287000"/>
      </dsp:txXfrm>
    </dsp:sp>
    <dsp:sp modelId="{C1B51A62-226F-4C2B-A6BA-7EE24A9B1189}">
      <dsp:nvSpPr>
        <dsp:cNvPr id="0" name=""/>
        <dsp:cNvSpPr/>
      </dsp:nvSpPr>
      <dsp:spPr>
        <a:xfrm>
          <a:off x="2808353" y="1869449"/>
          <a:ext cx="551370"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573262-E889-4AF3-BB93-0EBF1CD10C3D}">
      <dsp:nvSpPr>
        <dsp:cNvPr id="0" name=""/>
        <dsp:cNvSpPr/>
      </dsp:nvSpPr>
      <dsp:spPr>
        <a:xfrm>
          <a:off x="3580272" y="1869449"/>
          <a:ext cx="7543712" cy="1287000"/>
        </a:xfrm>
        <a:prstGeom prst="rect">
          <a:avLst/>
        </a:prstGeom>
        <a:solidFill>
          <a:srgbClr val="FCD65E"/>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chemeClr val="tx1"/>
              </a:solidFill>
            </a:rPr>
            <a:t>Not Required for this project.</a:t>
          </a:r>
        </a:p>
      </dsp:txBody>
      <dsp:txXfrm>
        <a:off x="3580272" y="1869449"/>
        <a:ext cx="7543712" cy="1287000"/>
      </dsp:txXfrm>
    </dsp:sp>
    <dsp:sp modelId="{88BC53B1-3CE6-407D-B955-F4919B16CB19}">
      <dsp:nvSpPr>
        <dsp:cNvPr id="0" name=""/>
        <dsp:cNvSpPr/>
      </dsp:nvSpPr>
      <dsp:spPr>
        <a:xfrm>
          <a:off x="0" y="4203537"/>
          <a:ext cx="2781300" cy="128700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r" defTabSz="1111250">
            <a:lnSpc>
              <a:spcPct val="90000"/>
            </a:lnSpc>
            <a:spcBef>
              <a:spcPct val="0"/>
            </a:spcBef>
            <a:spcAft>
              <a:spcPct val="35000"/>
            </a:spcAft>
            <a:buNone/>
          </a:pPr>
          <a:r>
            <a:rPr lang="en-US" sz="2500" kern="1200" dirty="0">
              <a:solidFill>
                <a:schemeClr val="bg1"/>
              </a:solidFill>
            </a:rPr>
            <a:t>BID OPENING </a:t>
          </a:r>
          <a:endParaRPr lang="en-US" sz="2500" kern="1200" dirty="0"/>
        </a:p>
      </dsp:txBody>
      <dsp:txXfrm>
        <a:off x="0" y="4203537"/>
        <a:ext cx="2781300" cy="1287000"/>
      </dsp:txXfrm>
    </dsp:sp>
    <dsp:sp modelId="{3FAD2E2A-5C8A-40D2-8AB0-DD4B7049D0D8}">
      <dsp:nvSpPr>
        <dsp:cNvPr id="0" name=""/>
        <dsp:cNvSpPr/>
      </dsp:nvSpPr>
      <dsp:spPr>
        <a:xfrm>
          <a:off x="2781299" y="3390449"/>
          <a:ext cx="556260" cy="28957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17FEE0-C09C-4516-9F65-6B69B08D1D8D}">
      <dsp:nvSpPr>
        <dsp:cNvPr id="0" name=""/>
        <dsp:cNvSpPr/>
      </dsp:nvSpPr>
      <dsp:spPr>
        <a:xfrm>
          <a:off x="3500435" y="3380633"/>
          <a:ext cx="7565136" cy="2895750"/>
        </a:xfrm>
        <a:prstGeom prst="rect">
          <a:avLst/>
        </a:prstGeom>
        <a:solidFill>
          <a:srgbClr val="FCD65E"/>
        </a:solidFill>
        <a:ln w="12700" cap="flat" cmpd="sng" algn="ctr">
          <a:solidFill>
            <a:prstClr val="white">
              <a:hueOff val="0"/>
              <a:satOff val="0"/>
              <a:lumOff val="0"/>
              <a:alphaOff val="0"/>
            </a:prst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chemeClr val="tx1"/>
              </a:solidFill>
            </a:rPr>
            <a:t>Date – </a:t>
          </a:r>
          <a:r>
            <a:rPr lang="en-US" sz="2500" kern="1200" dirty="0">
              <a:solidFill>
                <a:srgbClr val="FF0000"/>
              </a:solidFill>
            </a:rPr>
            <a:t>Tuesday October 6, 2020</a:t>
          </a:r>
        </a:p>
        <a:p>
          <a:pPr marL="228600" lvl="1" indent="-228600" algn="l" defTabSz="1111250">
            <a:lnSpc>
              <a:spcPct val="90000"/>
            </a:lnSpc>
            <a:spcBef>
              <a:spcPct val="0"/>
            </a:spcBef>
            <a:spcAft>
              <a:spcPct val="15000"/>
            </a:spcAft>
            <a:buChar char="•"/>
          </a:pPr>
          <a:r>
            <a:rPr lang="en-US" sz="2500" kern="1200" dirty="0">
              <a:solidFill>
                <a:schemeClr val="tx1"/>
              </a:solidFill>
            </a:rPr>
            <a:t>Time – 2:00 P.M. </a:t>
          </a:r>
          <a:r>
            <a:rPr lang="en-US" sz="2500" kern="1200" dirty="0">
              <a:solidFill>
                <a:srgbClr val="FF0000"/>
              </a:solidFill>
            </a:rPr>
            <a:t>(Please consider traffic)</a:t>
          </a:r>
        </a:p>
        <a:p>
          <a:pPr marL="228600" lvl="1" indent="-228600" algn="l" defTabSz="1111250">
            <a:lnSpc>
              <a:spcPct val="90000"/>
            </a:lnSpc>
            <a:spcBef>
              <a:spcPct val="0"/>
            </a:spcBef>
            <a:spcAft>
              <a:spcPct val="15000"/>
            </a:spcAft>
            <a:buChar char="•"/>
          </a:pPr>
          <a:r>
            <a:rPr lang="en-US" sz="2500" kern="1200" dirty="0">
              <a:solidFill>
                <a:schemeClr val="tx1"/>
              </a:solidFill>
            </a:rPr>
            <a:t>Location – Virtual Teams Meeting- link is posted in IFB.</a:t>
          </a:r>
          <a:endParaRPr lang="en-US" sz="2500" kern="1200" dirty="0"/>
        </a:p>
        <a:p>
          <a:pPr marL="228600" lvl="1" indent="-228600" algn="l" defTabSz="1111250">
            <a:lnSpc>
              <a:spcPct val="90000"/>
            </a:lnSpc>
            <a:spcBef>
              <a:spcPct val="0"/>
            </a:spcBef>
            <a:spcAft>
              <a:spcPct val="15000"/>
            </a:spcAft>
            <a:buClr>
              <a:schemeClr val="tx1"/>
            </a:buClr>
            <a:buChar char="•"/>
          </a:pPr>
          <a:r>
            <a:rPr lang="en-US" sz="2500" b="1" u="sng" kern="1200" dirty="0">
              <a:solidFill>
                <a:srgbClr val="FF0000"/>
              </a:solidFill>
            </a:rPr>
            <a:t>Remember</a:t>
          </a:r>
          <a:r>
            <a:rPr lang="en-US" sz="2500" kern="1200" dirty="0">
              <a:solidFill>
                <a:schemeClr val="tx1"/>
              </a:solidFill>
            </a:rPr>
            <a:t>: Section 3.11.1 states that Bids received after the Bid Opening will not be considered. Late Bids will be returned to the Bidder unopened. Please submit your bids before 2:00 PM.</a:t>
          </a:r>
          <a:endParaRPr lang="en-US" sz="2500" kern="1200" dirty="0"/>
        </a:p>
      </dsp:txBody>
      <dsp:txXfrm>
        <a:off x="3500435" y="3380633"/>
        <a:ext cx="7565136" cy="28957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C53A0-0C34-496B-8C69-3875DBC6523D}">
      <dsp:nvSpPr>
        <dsp:cNvPr id="0" name=""/>
        <dsp:cNvSpPr/>
      </dsp:nvSpPr>
      <dsp:spPr>
        <a:xfrm>
          <a:off x="0" y="448555"/>
          <a:ext cx="27813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CLARIFICATIONS</a:t>
          </a:r>
        </a:p>
      </dsp:txBody>
      <dsp:txXfrm>
        <a:off x="0" y="448555"/>
        <a:ext cx="2781300" cy="1287000"/>
      </dsp:txXfrm>
    </dsp:sp>
    <dsp:sp modelId="{2C7BF318-4D07-4CC5-A4C9-A2C6A51BD116}">
      <dsp:nvSpPr>
        <dsp:cNvPr id="0" name=""/>
        <dsp:cNvSpPr/>
      </dsp:nvSpPr>
      <dsp:spPr>
        <a:xfrm>
          <a:off x="2781299" y="126805"/>
          <a:ext cx="556260" cy="1930500"/>
        </a:xfrm>
        <a:prstGeom prst="leftBrace">
          <a:avLst>
            <a:gd name="adj1" fmla="val 35000"/>
            <a:gd name="adj2" fmla="val 50000"/>
          </a:avLst>
        </a:prstGeom>
        <a:noFill/>
        <a:ln w="12700" cap="flat" cmpd="sng" algn="ctr">
          <a:solidFill>
            <a:srgbClr val="075994"/>
          </a:solidFill>
          <a:prstDash val="solid"/>
          <a:miter lim="800000"/>
        </a:ln>
        <a:effectLst/>
      </dsp:spPr>
      <dsp:style>
        <a:lnRef idx="2">
          <a:scrgbClr r="0" g="0" b="0"/>
        </a:lnRef>
        <a:fillRef idx="0">
          <a:scrgbClr r="0" g="0" b="0"/>
        </a:fillRef>
        <a:effectRef idx="0">
          <a:scrgbClr r="0" g="0" b="0"/>
        </a:effectRef>
        <a:fontRef idx="minor"/>
      </dsp:style>
    </dsp:sp>
    <dsp:sp modelId="{96DB564A-9107-451E-B09F-8C8FBFA1D23E}">
      <dsp:nvSpPr>
        <dsp:cNvPr id="0" name=""/>
        <dsp:cNvSpPr/>
      </dsp:nvSpPr>
      <dsp:spPr>
        <a:xfrm>
          <a:off x="3560063" y="126805"/>
          <a:ext cx="7565136" cy="1930500"/>
        </a:xfrm>
        <a:prstGeom prst="rect">
          <a:avLst/>
        </a:prstGeom>
        <a:solidFill>
          <a:schemeClr val="accent4">
            <a:lumMod val="60000"/>
            <a:lumOff val="40000"/>
            <a:alpha val="85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tx1"/>
              </a:solidFill>
            </a:rPr>
            <a:t>As per Section 1.11: The deadline for submitting inquiries will be 2:00 PM </a:t>
          </a:r>
          <a:r>
            <a:rPr lang="en-US" sz="3000" kern="1200" dirty="0">
              <a:solidFill>
                <a:srgbClr val="FF0000"/>
              </a:solidFill>
            </a:rPr>
            <a:t>September 29, 2020  </a:t>
          </a:r>
          <a:r>
            <a:rPr lang="en-US" sz="3000" kern="1200" dirty="0">
              <a:solidFill>
                <a:schemeClr val="tx1"/>
              </a:solidFill>
            </a:rPr>
            <a:t>being five (5) working days before Bid Opening date. </a:t>
          </a:r>
        </a:p>
      </dsp:txBody>
      <dsp:txXfrm>
        <a:off x="3560063" y="126805"/>
        <a:ext cx="7565136" cy="1930500"/>
      </dsp:txXfrm>
    </dsp:sp>
    <dsp:sp modelId="{46623783-2FA6-4662-85BC-08D74DF59284}">
      <dsp:nvSpPr>
        <dsp:cNvPr id="0" name=""/>
        <dsp:cNvSpPr/>
      </dsp:nvSpPr>
      <dsp:spPr>
        <a:xfrm>
          <a:off x="0" y="3377212"/>
          <a:ext cx="27813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76200" rIns="213360" bIns="762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1"/>
              </a:solidFill>
            </a:rPr>
            <a:t>SUBMISSION OF BID</a:t>
          </a:r>
        </a:p>
      </dsp:txBody>
      <dsp:txXfrm>
        <a:off x="0" y="3377212"/>
        <a:ext cx="2781300" cy="1287000"/>
      </dsp:txXfrm>
    </dsp:sp>
    <dsp:sp modelId="{681BA9F5-E543-4080-8A93-C9369E0F6624}">
      <dsp:nvSpPr>
        <dsp:cNvPr id="0" name=""/>
        <dsp:cNvSpPr/>
      </dsp:nvSpPr>
      <dsp:spPr>
        <a:xfrm>
          <a:off x="2781299" y="2401347"/>
          <a:ext cx="556260" cy="3238728"/>
        </a:xfrm>
        <a:prstGeom prst="leftBrace">
          <a:avLst>
            <a:gd name="adj1" fmla="val 35000"/>
            <a:gd name="adj2" fmla="val 50000"/>
          </a:avLst>
        </a:prstGeom>
        <a:noFill/>
        <a:ln w="12700" cap="flat" cmpd="sng" algn="ctr">
          <a:solidFill>
            <a:srgbClr val="075994"/>
          </a:solidFill>
          <a:prstDash val="solid"/>
          <a:miter lim="800000"/>
        </a:ln>
        <a:effectLst/>
      </dsp:spPr>
      <dsp:style>
        <a:lnRef idx="2">
          <a:scrgbClr r="0" g="0" b="0"/>
        </a:lnRef>
        <a:fillRef idx="0">
          <a:scrgbClr r="0" g="0" b="0"/>
        </a:fillRef>
        <a:effectRef idx="0">
          <a:scrgbClr r="0" g="0" b="0"/>
        </a:effectRef>
        <a:fontRef idx="minor"/>
      </dsp:style>
    </dsp:sp>
    <dsp:sp modelId="{4AC737DA-1139-4F74-BEC5-E86E93131340}">
      <dsp:nvSpPr>
        <dsp:cNvPr id="0" name=""/>
        <dsp:cNvSpPr/>
      </dsp:nvSpPr>
      <dsp:spPr>
        <a:xfrm>
          <a:off x="3560063" y="2291305"/>
          <a:ext cx="7565136" cy="3458812"/>
        </a:xfrm>
        <a:prstGeom prst="rect">
          <a:avLst/>
        </a:prstGeom>
        <a:solidFill>
          <a:schemeClr val="accent4">
            <a:lumMod val="60000"/>
            <a:lumOff val="40000"/>
            <a:alpha val="85000"/>
          </a:schemeClr>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tx1"/>
              </a:solidFill>
            </a:rPr>
            <a:t>Bring Bids to Lobby of </a:t>
          </a:r>
          <a:r>
            <a:rPr lang="en-US" sz="3000" kern="1200" dirty="0">
              <a:solidFill>
                <a:srgbClr val="FF0000"/>
              </a:solidFill>
            </a:rPr>
            <a:t>Building B</a:t>
          </a:r>
          <a:r>
            <a:rPr lang="en-US" sz="3000" kern="1200" dirty="0">
              <a:solidFill>
                <a:schemeClr val="tx1"/>
              </a:solidFill>
            </a:rPr>
            <a:t> </a:t>
          </a:r>
        </a:p>
        <a:p>
          <a:pPr marL="285750" lvl="1" indent="-285750" algn="l" defTabSz="1333500">
            <a:lnSpc>
              <a:spcPct val="90000"/>
            </a:lnSpc>
            <a:spcBef>
              <a:spcPct val="0"/>
            </a:spcBef>
            <a:spcAft>
              <a:spcPct val="15000"/>
            </a:spcAft>
            <a:buChar char="•"/>
          </a:pPr>
          <a:r>
            <a:rPr lang="en-US" sz="3000" kern="1200" dirty="0">
              <a:solidFill>
                <a:schemeClr val="tx1"/>
              </a:solidFill>
            </a:rPr>
            <a:t>It is recommended that Bids Are </a:t>
          </a:r>
          <a:r>
            <a:rPr lang="en-US" sz="3000" kern="1200" dirty="0">
              <a:solidFill>
                <a:srgbClr val="FF0000"/>
              </a:solidFill>
            </a:rPr>
            <a:t>Hand-carried</a:t>
          </a:r>
        </a:p>
        <a:p>
          <a:pPr marL="285750" lvl="1" indent="-285750" algn="l" defTabSz="1333500">
            <a:lnSpc>
              <a:spcPct val="90000"/>
            </a:lnSpc>
            <a:spcBef>
              <a:spcPct val="0"/>
            </a:spcBef>
            <a:spcAft>
              <a:spcPct val="15000"/>
            </a:spcAft>
            <a:buChar char="•"/>
          </a:pPr>
          <a:r>
            <a:rPr lang="en-US" sz="3000" kern="1200" dirty="0">
              <a:solidFill>
                <a:schemeClr val="tx1"/>
              </a:solidFill>
            </a:rPr>
            <a:t>Make sure it is </a:t>
          </a:r>
          <a:r>
            <a:rPr lang="en-US" sz="3000" kern="1200" dirty="0">
              <a:solidFill>
                <a:srgbClr val="FF0000"/>
              </a:solidFill>
            </a:rPr>
            <a:t>date and time –stamped</a:t>
          </a:r>
        </a:p>
        <a:p>
          <a:pPr marL="285750" lvl="1" indent="-285750" algn="l" defTabSz="1333500">
            <a:lnSpc>
              <a:spcPct val="90000"/>
            </a:lnSpc>
            <a:spcBef>
              <a:spcPct val="0"/>
            </a:spcBef>
            <a:spcAft>
              <a:spcPct val="15000"/>
            </a:spcAft>
            <a:buChar char="•"/>
          </a:pPr>
          <a:r>
            <a:rPr lang="en-US" sz="3000" kern="1200" dirty="0">
              <a:solidFill>
                <a:schemeClr val="tx1"/>
              </a:solidFill>
            </a:rPr>
            <a:t>Bid Forms that are not </a:t>
          </a:r>
          <a:r>
            <a:rPr lang="en-US" sz="3000" kern="1200" dirty="0">
              <a:solidFill>
                <a:srgbClr val="FF0000"/>
              </a:solidFill>
            </a:rPr>
            <a:t>legible</a:t>
          </a:r>
          <a:r>
            <a:rPr lang="en-US" sz="3000" kern="1200" dirty="0">
              <a:solidFill>
                <a:schemeClr val="tx1"/>
              </a:solidFill>
            </a:rPr>
            <a:t> will be considered Non-Responsive</a:t>
          </a:r>
        </a:p>
        <a:p>
          <a:pPr marL="285750" lvl="1" indent="-285750" algn="l" defTabSz="1333500">
            <a:lnSpc>
              <a:spcPct val="90000"/>
            </a:lnSpc>
            <a:spcBef>
              <a:spcPct val="0"/>
            </a:spcBef>
            <a:spcAft>
              <a:spcPct val="15000"/>
            </a:spcAft>
            <a:buChar char="•"/>
          </a:pPr>
          <a:r>
            <a:rPr lang="en-US" sz="3000" kern="1200" dirty="0">
              <a:solidFill>
                <a:schemeClr val="tx1"/>
              </a:solidFill>
            </a:rPr>
            <a:t>Bids must be </a:t>
          </a:r>
          <a:r>
            <a:rPr lang="en-US" sz="3000" kern="1200" dirty="0">
              <a:solidFill>
                <a:srgbClr val="FF0000"/>
              </a:solidFill>
            </a:rPr>
            <a:t>sealed</a:t>
          </a:r>
          <a:r>
            <a:rPr lang="en-US" sz="3000" kern="1200" dirty="0">
              <a:solidFill>
                <a:schemeClr val="tx1"/>
              </a:solidFill>
            </a:rPr>
            <a:t>.	</a:t>
          </a:r>
        </a:p>
      </dsp:txBody>
      <dsp:txXfrm>
        <a:off x="3560063" y="2291305"/>
        <a:ext cx="7565136" cy="34588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4002299" cy="347504"/>
          </a:xfrm>
          <a:prstGeom prst="rect">
            <a:avLst/>
          </a:prstGeom>
          <a:noFill/>
          <a:ln w="9525">
            <a:noFill/>
            <a:miter lim="800000"/>
            <a:headEnd/>
            <a:tailEnd/>
          </a:ln>
          <a:effectLst/>
        </p:spPr>
        <p:txBody>
          <a:bodyPr vert="horz" wrap="square" lIns="92475" tIns="46237" rIns="92475" bIns="46237"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sz="quarter" idx="1"/>
          </p:nvPr>
        </p:nvSpPr>
        <p:spPr bwMode="auto">
          <a:xfrm>
            <a:off x="5233777" y="0"/>
            <a:ext cx="4002299" cy="347504"/>
          </a:xfrm>
          <a:prstGeom prst="rect">
            <a:avLst/>
          </a:prstGeom>
          <a:noFill/>
          <a:ln w="9525">
            <a:noFill/>
            <a:miter lim="800000"/>
            <a:headEnd/>
            <a:tailEnd/>
          </a:ln>
          <a:effectLst/>
        </p:spPr>
        <p:txBody>
          <a:bodyPr vert="horz" wrap="square" lIns="92475" tIns="46237" rIns="92475" bIns="46237" numCol="1" anchor="t" anchorCtr="0" compatLnSpc="1">
            <a:prstTxWarp prst="textNoShape">
              <a:avLst/>
            </a:prstTxWarp>
          </a:bodyPr>
          <a:lstStyle>
            <a:lvl1pPr algn="r">
              <a:defRPr sz="1200"/>
            </a:lvl1pPr>
          </a:lstStyle>
          <a:p>
            <a:pPr>
              <a:defRPr/>
            </a:pPr>
            <a:endParaRPr lang="en-US"/>
          </a:p>
        </p:txBody>
      </p:sp>
      <p:sp>
        <p:nvSpPr>
          <p:cNvPr id="20484" name="Rectangle 4"/>
          <p:cNvSpPr>
            <a:spLocks noGrp="1" noChangeArrowheads="1"/>
          </p:cNvSpPr>
          <p:nvPr>
            <p:ph type="ftr" sz="quarter" idx="2"/>
          </p:nvPr>
        </p:nvSpPr>
        <p:spPr bwMode="auto">
          <a:xfrm>
            <a:off x="1" y="6602571"/>
            <a:ext cx="4002299" cy="347504"/>
          </a:xfrm>
          <a:prstGeom prst="rect">
            <a:avLst/>
          </a:prstGeom>
          <a:noFill/>
          <a:ln w="9525">
            <a:noFill/>
            <a:miter lim="800000"/>
            <a:headEnd/>
            <a:tailEnd/>
          </a:ln>
          <a:effectLst/>
        </p:spPr>
        <p:txBody>
          <a:bodyPr vert="horz" wrap="square" lIns="92475" tIns="46237" rIns="92475" bIns="46237" numCol="1" anchor="b" anchorCtr="0" compatLnSpc="1">
            <a:prstTxWarp prst="textNoShape">
              <a:avLst/>
            </a:prstTxWarp>
          </a:bodyPr>
          <a:lstStyle>
            <a:lvl1pPr>
              <a:defRPr sz="1200"/>
            </a:lvl1pPr>
          </a:lstStyle>
          <a:p>
            <a:pPr>
              <a:defRPr/>
            </a:pPr>
            <a:endParaRPr lang="en-US"/>
          </a:p>
        </p:txBody>
      </p:sp>
      <p:sp>
        <p:nvSpPr>
          <p:cNvPr id="20485" name="Rectangle 5"/>
          <p:cNvSpPr>
            <a:spLocks noGrp="1" noChangeArrowheads="1"/>
          </p:cNvSpPr>
          <p:nvPr>
            <p:ph type="sldNum" sz="quarter" idx="3"/>
          </p:nvPr>
        </p:nvSpPr>
        <p:spPr bwMode="auto">
          <a:xfrm>
            <a:off x="5233777" y="6602571"/>
            <a:ext cx="4002299" cy="347504"/>
          </a:xfrm>
          <a:prstGeom prst="rect">
            <a:avLst/>
          </a:prstGeom>
          <a:noFill/>
          <a:ln w="9525">
            <a:noFill/>
            <a:miter lim="800000"/>
            <a:headEnd/>
            <a:tailEnd/>
          </a:ln>
          <a:effectLst/>
        </p:spPr>
        <p:txBody>
          <a:bodyPr vert="horz" wrap="square" lIns="92475" tIns="46237" rIns="92475" bIns="46237" numCol="1" anchor="b" anchorCtr="0" compatLnSpc="1">
            <a:prstTxWarp prst="textNoShape">
              <a:avLst/>
            </a:prstTxWarp>
          </a:bodyPr>
          <a:lstStyle>
            <a:lvl1pPr algn="r">
              <a:defRPr sz="1200"/>
            </a:lvl1pPr>
          </a:lstStyle>
          <a:p>
            <a:pPr>
              <a:defRPr/>
            </a:pPr>
            <a:fld id="{7AB8F244-A032-41EB-B528-4DA820AEAF13}" type="slidenum">
              <a:rPr lang="en-US"/>
              <a:pPr>
                <a:defRPr/>
              </a:pPr>
              <a:t>‹#›</a:t>
            </a:fld>
            <a:endParaRPr lang="en-US" dirty="0"/>
          </a:p>
        </p:txBody>
      </p:sp>
    </p:spTree>
    <p:extLst>
      <p:ext uri="{BB962C8B-B14F-4D97-AF65-F5344CB8AC3E}">
        <p14:creationId xmlns:p14="http://schemas.microsoft.com/office/powerpoint/2010/main" val="3364317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026"/>
          <p:cNvSpPr>
            <a:spLocks noGrp="1" noChangeArrowheads="1"/>
          </p:cNvSpPr>
          <p:nvPr>
            <p:ph type="hdr" sz="quarter"/>
          </p:nvPr>
        </p:nvSpPr>
        <p:spPr bwMode="auto">
          <a:xfrm>
            <a:off x="1" y="0"/>
            <a:ext cx="4002299" cy="347504"/>
          </a:xfrm>
          <a:prstGeom prst="rect">
            <a:avLst/>
          </a:prstGeom>
          <a:noFill/>
          <a:ln w="9525">
            <a:noFill/>
            <a:miter lim="800000"/>
            <a:headEnd/>
            <a:tailEnd/>
          </a:ln>
          <a:effectLst/>
        </p:spPr>
        <p:txBody>
          <a:bodyPr vert="horz" wrap="square" lIns="92475" tIns="46237" rIns="92475" bIns="46237" numCol="1" anchor="t" anchorCtr="0" compatLnSpc="1">
            <a:prstTxWarp prst="textNoShape">
              <a:avLst/>
            </a:prstTxWarp>
          </a:bodyPr>
          <a:lstStyle>
            <a:lvl1pPr>
              <a:defRPr sz="1200">
                <a:solidFill>
                  <a:schemeClr val="tx1"/>
                </a:solidFill>
              </a:defRPr>
            </a:lvl1pPr>
          </a:lstStyle>
          <a:p>
            <a:pPr>
              <a:defRPr/>
            </a:pPr>
            <a:endParaRPr lang="en-US"/>
          </a:p>
        </p:txBody>
      </p:sp>
      <p:sp>
        <p:nvSpPr>
          <p:cNvPr id="7171" name="Rectangle 1027"/>
          <p:cNvSpPr>
            <a:spLocks noGrp="1" noChangeArrowheads="1"/>
          </p:cNvSpPr>
          <p:nvPr>
            <p:ph type="dt" idx="1"/>
          </p:nvPr>
        </p:nvSpPr>
        <p:spPr bwMode="auto">
          <a:xfrm>
            <a:off x="5233777" y="0"/>
            <a:ext cx="4002299" cy="347504"/>
          </a:xfrm>
          <a:prstGeom prst="rect">
            <a:avLst/>
          </a:prstGeom>
          <a:noFill/>
          <a:ln w="9525">
            <a:noFill/>
            <a:miter lim="800000"/>
            <a:headEnd/>
            <a:tailEnd/>
          </a:ln>
          <a:effectLst/>
        </p:spPr>
        <p:txBody>
          <a:bodyPr vert="horz" wrap="square" lIns="92475" tIns="46237" rIns="92475" bIns="46237"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14340" name="Rectangle 1028"/>
          <p:cNvSpPr>
            <a:spLocks noGrp="1" noRot="1" noChangeAspect="1" noChangeArrowheads="1" noTextEdit="1"/>
          </p:cNvSpPr>
          <p:nvPr>
            <p:ph type="sldImg" idx="2"/>
          </p:nvPr>
        </p:nvSpPr>
        <p:spPr bwMode="auto">
          <a:xfrm>
            <a:off x="2879725" y="520700"/>
            <a:ext cx="3476625" cy="2606675"/>
          </a:xfrm>
          <a:prstGeom prst="rect">
            <a:avLst/>
          </a:prstGeom>
          <a:noFill/>
          <a:ln w="9525">
            <a:solidFill>
              <a:srgbClr val="000000"/>
            </a:solidFill>
            <a:miter lim="800000"/>
            <a:headEnd/>
            <a:tailEnd/>
          </a:ln>
        </p:spPr>
      </p:sp>
      <p:sp>
        <p:nvSpPr>
          <p:cNvPr id="7173" name="Rectangle 1029"/>
          <p:cNvSpPr>
            <a:spLocks noGrp="1" noChangeArrowheads="1"/>
          </p:cNvSpPr>
          <p:nvPr>
            <p:ph type="body" sz="quarter" idx="3"/>
          </p:nvPr>
        </p:nvSpPr>
        <p:spPr bwMode="auto">
          <a:xfrm>
            <a:off x="1231477" y="3301286"/>
            <a:ext cx="6773122" cy="3127534"/>
          </a:xfrm>
          <a:prstGeom prst="rect">
            <a:avLst/>
          </a:prstGeom>
          <a:noFill/>
          <a:ln w="9525">
            <a:noFill/>
            <a:miter lim="800000"/>
            <a:headEnd/>
            <a:tailEnd/>
          </a:ln>
          <a:effectLst/>
        </p:spPr>
        <p:txBody>
          <a:bodyPr vert="horz" wrap="square" lIns="92475" tIns="46237" rIns="92475" bIns="462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1030"/>
          <p:cNvSpPr>
            <a:spLocks noGrp="1" noChangeArrowheads="1"/>
          </p:cNvSpPr>
          <p:nvPr>
            <p:ph type="ftr" sz="quarter" idx="4"/>
          </p:nvPr>
        </p:nvSpPr>
        <p:spPr bwMode="auto">
          <a:xfrm>
            <a:off x="1" y="6602571"/>
            <a:ext cx="4002299" cy="347504"/>
          </a:xfrm>
          <a:prstGeom prst="rect">
            <a:avLst/>
          </a:prstGeom>
          <a:noFill/>
          <a:ln w="9525">
            <a:noFill/>
            <a:miter lim="800000"/>
            <a:headEnd/>
            <a:tailEnd/>
          </a:ln>
          <a:effectLst/>
        </p:spPr>
        <p:txBody>
          <a:bodyPr vert="horz" wrap="square" lIns="92475" tIns="46237" rIns="92475" bIns="46237" numCol="1" anchor="b" anchorCtr="0" compatLnSpc="1">
            <a:prstTxWarp prst="textNoShape">
              <a:avLst/>
            </a:prstTxWarp>
          </a:bodyPr>
          <a:lstStyle>
            <a:lvl1pPr>
              <a:defRPr sz="1200">
                <a:solidFill>
                  <a:schemeClr val="tx1"/>
                </a:solidFill>
              </a:defRPr>
            </a:lvl1pPr>
          </a:lstStyle>
          <a:p>
            <a:pPr>
              <a:defRPr/>
            </a:pPr>
            <a:endParaRPr lang="en-US"/>
          </a:p>
        </p:txBody>
      </p:sp>
      <p:sp>
        <p:nvSpPr>
          <p:cNvPr id="7175" name="Rectangle 1031"/>
          <p:cNvSpPr>
            <a:spLocks noGrp="1" noChangeArrowheads="1"/>
          </p:cNvSpPr>
          <p:nvPr>
            <p:ph type="sldNum" sz="quarter" idx="5"/>
          </p:nvPr>
        </p:nvSpPr>
        <p:spPr bwMode="auto">
          <a:xfrm>
            <a:off x="5233777" y="6602571"/>
            <a:ext cx="4002299" cy="347504"/>
          </a:xfrm>
          <a:prstGeom prst="rect">
            <a:avLst/>
          </a:prstGeom>
          <a:noFill/>
          <a:ln w="9525">
            <a:noFill/>
            <a:miter lim="800000"/>
            <a:headEnd/>
            <a:tailEnd/>
          </a:ln>
          <a:effectLst/>
        </p:spPr>
        <p:txBody>
          <a:bodyPr vert="horz" wrap="square" lIns="92475" tIns="46237" rIns="92475" bIns="46237" numCol="1" anchor="b" anchorCtr="0" compatLnSpc="1">
            <a:prstTxWarp prst="textNoShape">
              <a:avLst/>
            </a:prstTxWarp>
          </a:bodyPr>
          <a:lstStyle>
            <a:lvl1pPr algn="r">
              <a:defRPr sz="1200">
                <a:solidFill>
                  <a:schemeClr val="tx1"/>
                </a:solidFill>
              </a:defRPr>
            </a:lvl1pPr>
          </a:lstStyle>
          <a:p>
            <a:pPr>
              <a:defRPr/>
            </a:pPr>
            <a:fld id="{F6C6721C-D0CC-443E-83CC-D077736A1B09}" type="slidenum">
              <a:rPr lang="en-US"/>
              <a:pPr>
                <a:defRPr/>
              </a:pPr>
              <a:t>‹#›</a:t>
            </a:fld>
            <a:endParaRPr lang="en-US" dirty="0"/>
          </a:p>
        </p:txBody>
      </p:sp>
    </p:spTree>
    <p:extLst>
      <p:ext uri="{BB962C8B-B14F-4D97-AF65-F5344CB8AC3E}">
        <p14:creationId xmlns:p14="http://schemas.microsoft.com/office/powerpoint/2010/main" val="570377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1</a:t>
            </a:fld>
            <a:endParaRPr lang="en-US" dirty="0"/>
          </a:p>
        </p:txBody>
      </p:sp>
    </p:spTree>
    <p:extLst>
      <p:ext uri="{BB962C8B-B14F-4D97-AF65-F5344CB8AC3E}">
        <p14:creationId xmlns:p14="http://schemas.microsoft.com/office/powerpoint/2010/main" val="2091861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10</a:t>
            </a:fld>
            <a:endParaRPr lang="en-US" dirty="0"/>
          </a:p>
        </p:txBody>
      </p:sp>
    </p:spTree>
    <p:extLst>
      <p:ext uri="{BB962C8B-B14F-4D97-AF65-F5344CB8AC3E}">
        <p14:creationId xmlns:p14="http://schemas.microsoft.com/office/powerpoint/2010/main" val="1566876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date and time stamp these bids, 02:01 PM is not accepted. </a:t>
            </a:r>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11</a:t>
            </a:fld>
            <a:endParaRPr lang="en-US" dirty="0"/>
          </a:p>
        </p:txBody>
      </p:sp>
    </p:spTree>
    <p:extLst>
      <p:ext uri="{BB962C8B-B14F-4D97-AF65-F5344CB8AC3E}">
        <p14:creationId xmlns:p14="http://schemas.microsoft.com/office/powerpoint/2010/main" val="1155983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12</a:t>
            </a:fld>
            <a:endParaRPr lang="en-US" dirty="0"/>
          </a:p>
        </p:txBody>
      </p:sp>
    </p:spTree>
    <p:extLst>
      <p:ext uri="{BB962C8B-B14F-4D97-AF65-F5344CB8AC3E}">
        <p14:creationId xmlns:p14="http://schemas.microsoft.com/office/powerpoint/2010/main" val="3760313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13</a:t>
            </a:fld>
            <a:endParaRPr lang="en-US" dirty="0"/>
          </a:p>
        </p:txBody>
      </p:sp>
    </p:spTree>
    <p:extLst>
      <p:ext uri="{BB962C8B-B14F-4D97-AF65-F5344CB8AC3E}">
        <p14:creationId xmlns:p14="http://schemas.microsoft.com/office/powerpoint/2010/main" val="2026832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14</a:t>
            </a:fld>
            <a:endParaRPr lang="en-US" dirty="0"/>
          </a:p>
        </p:txBody>
      </p:sp>
    </p:spTree>
    <p:extLst>
      <p:ext uri="{BB962C8B-B14F-4D97-AF65-F5344CB8AC3E}">
        <p14:creationId xmlns:p14="http://schemas.microsoft.com/office/powerpoint/2010/main" val="716412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15</a:t>
            </a:fld>
            <a:endParaRPr lang="en-US" dirty="0"/>
          </a:p>
        </p:txBody>
      </p:sp>
    </p:spTree>
    <p:extLst>
      <p:ext uri="{BB962C8B-B14F-4D97-AF65-F5344CB8AC3E}">
        <p14:creationId xmlns:p14="http://schemas.microsoft.com/office/powerpoint/2010/main" val="1425914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16</a:t>
            </a:fld>
            <a:endParaRPr lang="en-US" dirty="0"/>
          </a:p>
        </p:txBody>
      </p:sp>
    </p:spTree>
    <p:extLst>
      <p:ext uri="{BB962C8B-B14F-4D97-AF65-F5344CB8AC3E}">
        <p14:creationId xmlns:p14="http://schemas.microsoft.com/office/powerpoint/2010/main" val="2489965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17</a:t>
            </a:fld>
            <a:endParaRPr lang="en-US" dirty="0"/>
          </a:p>
        </p:txBody>
      </p:sp>
    </p:spTree>
    <p:extLst>
      <p:ext uri="{BB962C8B-B14F-4D97-AF65-F5344CB8AC3E}">
        <p14:creationId xmlns:p14="http://schemas.microsoft.com/office/powerpoint/2010/main" val="4109475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18</a:t>
            </a:fld>
            <a:endParaRPr lang="en-US" dirty="0"/>
          </a:p>
        </p:txBody>
      </p:sp>
    </p:spTree>
    <p:extLst>
      <p:ext uri="{BB962C8B-B14F-4D97-AF65-F5344CB8AC3E}">
        <p14:creationId xmlns:p14="http://schemas.microsoft.com/office/powerpoint/2010/main" val="3701524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19</a:t>
            </a:fld>
            <a:endParaRPr lang="en-US" dirty="0"/>
          </a:p>
        </p:txBody>
      </p:sp>
    </p:spTree>
    <p:extLst>
      <p:ext uri="{BB962C8B-B14F-4D97-AF65-F5344CB8AC3E}">
        <p14:creationId xmlns:p14="http://schemas.microsoft.com/office/powerpoint/2010/main" val="244579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for Cerone.</a:t>
            </a:r>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2</a:t>
            </a:fld>
            <a:endParaRPr lang="en-US" dirty="0"/>
          </a:p>
        </p:txBody>
      </p:sp>
    </p:spTree>
    <p:extLst>
      <p:ext uri="{BB962C8B-B14F-4D97-AF65-F5344CB8AC3E}">
        <p14:creationId xmlns:p14="http://schemas.microsoft.com/office/powerpoint/2010/main" val="238953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20</a:t>
            </a:fld>
            <a:endParaRPr lang="en-US" dirty="0"/>
          </a:p>
        </p:txBody>
      </p:sp>
    </p:spTree>
    <p:extLst>
      <p:ext uri="{BB962C8B-B14F-4D97-AF65-F5344CB8AC3E}">
        <p14:creationId xmlns:p14="http://schemas.microsoft.com/office/powerpoint/2010/main" val="87331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21</a:t>
            </a:fld>
            <a:endParaRPr lang="en-US" dirty="0"/>
          </a:p>
        </p:txBody>
      </p:sp>
    </p:spTree>
    <p:extLst>
      <p:ext uri="{BB962C8B-B14F-4D97-AF65-F5344CB8AC3E}">
        <p14:creationId xmlns:p14="http://schemas.microsoft.com/office/powerpoint/2010/main" val="4230249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22</a:t>
            </a:fld>
            <a:endParaRPr lang="en-US" dirty="0"/>
          </a:p>
        </p:txBody>
      </p:sp>
    </p:spTree>
    <p:extLst>
      <p:ext uri="{BB962C8B-B14F-4D97-AF65-F5344CB8AC3E}">
        <p14:creationId xmlns:p14="http://schemas.microsoft.com/office/powerpoint/2010/main" val="310203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23</a:t>
            </a:fld>
            <a:endParaRPr lang="en-US" dirty="0"/>
          </a:p>
        </p:txBody>
      </p:sp>
    </p:spTree>
    <p:extLst>
      <p:ext uri="{BB962C8B-B14F-4D97-AF65-F5344CB8AC3E}">
        <p14:creationId xmlns:p14="http://schemas.microsoft.com/office/powerpoint/2010/main" val="139680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24</a:t>
            </a:fld>
            <a:endParaRPr lang="en-US" dirty="0"/>
          </a:p>
        </p:txBody>
      </p:sp>
    </p:spTree>
    <p:extLst>
      <p:ext uri="{BB962C8B-B14F-4D97-AF65-F5344CB8AC3E}">
        <p14:creationId xmlns:p14="http://schemas.microsoft.com/office/powerpoint/2010/main" val="3708369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25</a:t>
            </a:fld>
            <a:endParaRPr lang="en-US" dirty="0"/>
          </a:p>
        </p:txBody>
      </p:sp>
    </p:spTree>
    <p:extLst>
      <p:ext uri="{BB962C8B-B14F-4D97-AF65-F5344CB8AC3E}">
        <p14:creationId xmlns:p14="http://schemas.microsoft.com/office/powerpoint/2010/main" val="13595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26</a:t>
            </a:fld>
            <a:endParaRPr lang="en-US" dirty="0"/>
          </a:p>
        </p:txBody>
      </p:sp>
    </p:spTree>
    <p:extLst>
      <p:ext uri="{BB962C8B-B14F-4D97-AF65-F5344CB8AC3E}">
        <p14:creationId xmlns:p14="http://schemas.microsoft.com/office/powerpoint/2010/main" val="1020613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27</a:t>
            </a:fld>
            <a:endParaRPr lang="en-US" dirty="0"/>
          </a:p>
        </p:txBody>
      </p:sp>
    </p:spTree>
    <p:extLst>
      <p:ext uri="{BB962C8B-B14F-4D97-AF65-F5344CB8AC3E}">
        <p14:creationId xmlns:p14="http://schemas.microsoft.com/office/powerpoint/2010/main" val="3615231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28</a:t>
            </a:fld>
            <a:endParaRPr lang="en-US" dirty="0"/>
          </a:p>
        </p:txBody>
      </p:sp>
    </p:spTree>
    <p:extLst>
      <p:ext uri="{BB962C8B-B14F-4D97-AF65-F5344CB8AC3E}">
        <p14:creationId xmlns:p14="http://schemas.microsoft.com/office/powerpoint/2010/main" val="156296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29</a:t>
            </a:fld>
            <a:endParaRPr lang="en-US" dirty="0"/>
          </a:p>
        </p:txBody>
      </p:sp>
    </p:spTree>
    <p:extLst>
      <p:ext uri="{BB962C8B-B14F-4D97-AF65-F5344CB8AC3E}">
        <p14:creationId xmlns:p14="http://schemas.microsoft.com/office/powerpoint/2010/main" val="2750789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3</a:t>
            </a:fld>
            <a:endParaRPr lang="en-US" dirty="0"/>
          </a:p>
        </p:txBody>
      </p:sp>
    </p:spTree>
    <p:extLst>
      <p:ext uri="{BB962C8B-B14F-4D97-AF65-F5344CB8AC3E}">
        <p14:creationId xmlns:p14="http://schemas.microsoft.com/office/powerpoint/2010/main" val="1946557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30</a:t>
            </a:fld>
            <a:endParaRPr lang="en-US" dirty="0"/>
          </a:p>
        </p:txBody>
      </p:sp>
    </p:spTree>
    <p:extLst>
      <p:ext uri="{BB962C8B-B14F-4D97-AF65-F5344CB8AC3E}">
        <p14:creationId xmlns:p14="http://schemas.microsoft.com/office/powerpoint/2010/main" val="3590854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31</a:t>
            </a:fld>
            <a:endParaRPr lang="en-US" dirty="0"/>
          </a:p>
        </p:txBody>
      </p:sp>
    </p:spTree>
    <p:extLst>
      <p:ext uri="{BB962C8B-B14F-4D97-AF65-F5344CB8AC3E}">
        <p14:creationId xmlns:p14="http://schemas.microsoft.com/office/powerpoint/2010/main" val="1472510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32</a:t>
            </a:fld>
            <a:endParaRPr lang="en-US" dirty="0"/>
          </a:p>
        </p:txBody>
      </p:sp>
    </p:spTree>
    <p:extLst>
      <p:ext uri="{BB962C8B-B14F-4D97-AF65-F5344CB8AC3E}">
        <p14:creationId xmlns:p14="http://schemas.microsoft.com/office/powerpoint/2010/main" val="20628602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33</a:t>
            </a:fld>
            <a:endParaRPr lang="en-US" dirty="0"/>
          </a:p>
        </p:txBody>
      </p:sp>
    </p:spTree>
    <p:extLst>
      <p:ext uri="{BB962C8B-B14F-4D97-AF65-F5344CB8AC3E}">
        <p14:creationId xmlns:p14="http://schemas.microsoft.com/office/powerpoint/2010/main" val="243244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4</a:t>
            </a:fld>
            <a:endParaRPr lang="en-US" dirty="0"/>
          </a:p>
        </p:txBody>
      </p:sp>
    </p:spTree>
    <p:extLst>
      <p:ext uri="{BB962C8B-B14F-4D97-AF65-F5344CB8AC3E}">
        <p14:creationId xmlns:p14="http://schemas.microsoft.com/office/powerpoint/2010/main" val="2025473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5</a:t>
            </a:fld>
            <a:endParaRPr lang="en-US" dirty="0"/>
          </a:p>
        </p:txBody>
      </p:sp>
    </p:spTree>
    <p:extLst>
      <p:ext uri="{BB962C8B-B14F-4D97-AF65-F5344CB8AC3E}">
        <p14:creationId xmlns:p14="http://schemas.microsoft.com/office/powerpoint/2010/main" val="111489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6</a:t>
            </a:fld>
            <a:endParaRPr lang="en-US" dirty="0"/>
          </a:p>
        </p:txBody>
      </p:sp>
    </p:spTree>
    <p:extLst>
      <p:ext uri="{BB962C8B-B14F-4D97-AF65-F5344CB8AC3E}">
        <p14:creationId xmlns:p14="http://schemas.microsoft.com/office/powerpoint/2010/main" val="122761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Become a vendor so you can be notified via email if any new solicitation are uploaded and you will be notified of any updates as well.  For example: if I upload a file, you will get a notification. </a:t>
            </a:r>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7</a:t>
            </a:fld>
            <a:endParaRPr lang="en-US" dirty="0"/>
          </a:p>
        </p:txBody>
      </p:sp>
    </p:spTree>
    <p:extLst>
      <p:ext uri="{BB962C8B-B14F-4D97-AF65-F5344CB8AC3E}">
        <p14:creationId xmlns:p14="http://schemas.microsoft.com/office/powerpoint/2010/main" val="840988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8</a:t>
            </a:fld>
            <a:endParaRPr lang="en-US" dirty="0"/>
          </a:p>
        </p:txBody>
      </p:sp>
    </p:spTree>
    <p:extLst>
      <p:ext uri="{BB962C8B-B14F-4D97-AF65-F5344CB8AC3E}">
        <p14:creationId xmlns:p14="http://schemas.microsoft.com/office/powerpoint/2010/main" val="3486544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to log in or register to download any solicitation documents so please make sure you become a vendor on our VTA website first.</a:t>
            </a:r>
          </a:p>
        </p:txBody>
      </p:sp>
      <p:sp>
        <p:nvSpPr>
          <p:cNvPr id="4" name="Slide Number Placeholder 3"/>
          <p:cNvSpPr>
            <a:spLocks noGrp="1"/>
          </p:cNvSpPr>
          <p:nvPr>
            <p:ph type="sldNum" sz="quarter" idx="10"/>
          </p:nvPr>
        </p:nvSpPr>
        <p:spPr/>
        <p:txBody>
          <a:bodyPr/>
          <a:lstStyle/>
          <a:p>
            <a:pPr>
              <a:defRPr/>
            </a:pPr>
            <a:fld id="{F6C6721C-D0CC-443E-83CC-D077736A1B09}" type="slidenum">
              <a:rPr lang="en-US" smtClean="0"/>
              <a:pPr>
                <a:defRPr/>
              </a:pPr>
              <a:t>9</a:t>
            </a:fld>
            <a:endParaRPr lang="en-US" dirty="0"/>
          </a:p>
        </p:txBody>
      </p:sp>
    </p:spTree>
    <p:extLst>
      <p:ext uri="{BB962C8B-B14F-4D97-AF65-F5344CB8AC3E}">
        <p14:creationId xmlns:p14="http://schemas.microsoft.com/office/powerpoint/2010/main" val="840988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96484"/>
            <a:ext cx="9144000" cy="3183467"/>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4802717"/>
            <a:ext cx="9144000" cy="220768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193543-6EB1-4B54-A553-5DDEF6040A2E}" type="slidenum">
              <a:rPr lang="en-US" smtClean="0"/>
              <a:pPr>
                <a:defRPr/>
              </a:pPr>
              <a:t>‹#›</a:t>
            </a:fld>
            <a:endParaRPr lang="en-US" dirty="0"/>
          </a:p>
        </p:txBody>
      </p:sp>
    </p:spTree>
    <p:extLst>
      <p:ext uri="{BB962C8B-B14F-4D97-AF65-F5344CB8AC3E}">
        <p14:creationId xmlns:p14="http://schemas.microsoft.com/office/powerpoint/2010/main" val="3893425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86F9DA-97DF-44AD-B25F-8554500CC457}" type="slidenum">
              <a:rPr lang="en-US" smtClean="0"/>
              <a:pPr>
                <a:defRPr/>
              </a:pPr>
              <a:t>‹#›</a:t>
            </a:fld>
            <a:endParaRPr lang="en-US" dirty="0"/>
          </a:p>
        </p:txBody>
      </p:sp>
    </p:spTree>
    <p:extLst>
      <p:ext uri="{BB962C8B-B14F-4D97-AF65-F5344CB8AC3E}">
        <p14:creationId xmlns:p14="http://schemas.microsoft.com/office/powerpoint/2010/main" val="174379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86834"/>
            <a:ext cx="2628900"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86834"/>
            <a:ext cx="77343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31AD9C-4C29-420E-9CC1-FBC4E04DA19A}" type="slidenum">
              <a:rPr lang="en-US" smtClean="0"/>
              <a:pPr>
                <a:defRPr/>
              </a:pPr>
              <a:t>‹#›</a:t>
            </a:fld>
            <a:endParaRPr lang="en-US" dirty="0"/>
          </a:p>
        </p:txBody>
      </p:sp>
    </p:spTree>
    <p:extLst>
      <p:ext uri="{BB962C8B-B14F-4D97-AF65-F5344CB8AC3E}">
        <p14:creationId xmlns:p14="http://schemas.microsoft.com/office/powerpoint/2010/main" val="357856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922BCE-A4FD-4831-9EB0-414AC4C54328}" type="slidenum">
              <a:rPr lang="en-US" smtClean="0"/>
              <a:pPr>
                <a:defRPr/>
              </a:pPr>
              <a:t>‹#›</a:t>
            </a:fld>
            <a:endParaRPr lang="en-US" dirty="0"/>
          </a:p>
        </p:txBody>
      </p:sp>
    </p:spTree>
    <p:extLst>
      <p:ext uri="{BB962C8B-B14F-4D97-AF65-F5344CB8AC3E}">
        <p14:creationId xmlns:p14="http://schemas.microsoft.com/office/powerpoint/2010/main" val="254394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279652"/>
            <a:ext cx="10515600" cy="3803649"/>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6119285"/>
            <a:ext cx="10515600" cy="200024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CB8693-EA54-44B1-B691-9E90F2FDE7FE}" type="slidenum">
              <a:rPr lang="en-US" smtClean="0"/>
              <a:pPr>
                <a:defRPr/>
              </a:pPr>
              <a:t>‹#›</a:t>
            </a:fld>
            <a:endParaRPr lang="en-US" dirty="0"/>
          </a:p>
        </p:txBody>
      </p:sp>
    </p:spTree>
    <p:extLst>
      <p:ext uri="{BB962C8B-B14F-4D97-AF65-F5344CB8AC3E}">
        <p14:creationId xmlns:p14="http://schemas.microsoft.com/office/powerpoint/2010/main" val="352529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ABA79B-EEB5-456B-8B77-81EA5D9AF196}" type="slidenum">
              <a:rPr lang="en-US" smtClean="0"/>
              <a:pPr>
                <a:defRPr/>
              </a:pPr>
              <a:t>‹#›</a:t>
            </a:fld>
            <a:endParaRPr lang="en-US" dirty="0"/>
          </a:p>
        </p:txBody>
      </p:sp>
    </p:spTree>
    <p:extLst>
      <p:ext uri="{BB962C8B-B14F-4D97-AF65-F5344CB8AC3E}">
        <p14:creationId xmlns:p14="http://schemas.microsoft.com/office/powerpoint/2010/main" val="238185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4"/>
            <a:ext cx="10515600" cy="1767417"/>
          </a:xfrm>
        </p:spPr>
        <p:txBody>
          <a:bodyPr/>
          <a:lstStyle/>
          <a:p>
            <a:r>
              <a:rPr lang="en-US"/>
              <a:t>Click to edit Master title style</a:t>
            </a:r>
          </a:p>
        </p:txBody>
      </p:sp>
      <p:sp>
        <p:nvSpPr>
          <p:cNvPr id="3" name="Text Placeholder 2"/>
          <p:cNvSpPr>
            <a:spLocks noGrp="1"/>
          </p:cNvSpPr>
          <p:nvPr>
            <p:ph type="body" idx="1"/>
          </p:nvPr>
        </p:nvSpPr>
        <p:spPr>
          <a:xfrm>
            <a:off x="839789" y="2241551"/>
            <a:ext cx="5157787"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3340100"/>
            <a:ext cx="51577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241551"/>
            <a:ext cx="5183188"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340100"/>
            <a:ext cx="5183188"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507C553-E621-42AB-8B8A-906E0EC78D31}" type="slidenum">
              <a:rPr lang="en-US" smtClean="0"/>
              <a:pPr>
                <a:defRPr/>
              </a:pPr>
              <a:t>‹#›</a:t>
            </a:fld>
            <a:endParaRPr lang="en-US" dirty="0"/>
          </a:p>
        </p:txBody>
      </p:sp>
    </p:spTree>
    <p:extLst>
      <p:ext uri="{BB962C8B-B14F-4D97-AF65-F5344CB8AC3E}">
        <p14:creationId xmlns:p14="http://schemas.microsoft.com/office/powerpoint/2010/main" val="41901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C5651CE-4D09-4E5C-9C5F-0139E30263CE}" type="slidenum">
              <a:rPr lang="en-US" smtClean="0"/>
              <a:pPr>
                <a:defRPr/>
              </a:pPr>
              <a:t>‹#›</a:t>
            </a:fld>
            <a:endParaRPr lang="en-US" dirty="0"/>
          </a:p>
        </p:txBody>
      </p:sp>
    </p:spTree>
    <p:extLst>
      <p:ext uri="{BB962C8B-B14F-4D97-AF65-F5344CB8AC3E}">
        <p14:creationId xmlns:p14="http://schemas.microsoft.com/office/powerpoint/2010/main" val="127857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F510315-F2EE-4A4C-95F3-D25FBA32DC3D}" type="slidenum">
              <a:rPr lang="en-US" smtClean="0"/>
              <a:pPr>
                <a:defRPr/>
              </a:pPr>
              <a:t>‹#›</a:t>
            </a:fld>
            <a:endParaRPr lang="en-US" dirty="0"/>
          </a:p>
        </p:txBody>
      </p:sp>
    </p:spTree>
    <p:extLst>
      <p:ext uri="{BB962C8B-B14F-4D97-AF65-F5344CB8AC3E}">
        <p14:creationId xmlns:p14="http://schemas.microsoft.com/office/powerpoint/2010/main" val="243633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609600"/>
            <a:ext cx="3932237" cy="21336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316567"/>
            <a:ext cx="6172200"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743200"/>
            <a:ext cx="3932237"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9050576-3F5C-45D9-9B1E-16945FCC6346}" type="slidenum">
              <a:rPr lang="en-US" smtClean="0"/>
              <a:pPr>
                <a:defRPr/>
              </a:pPr>
              <a:t>‹#›</a:t>
            </a:fld>
            <a:endParaRPr lang="en-US" dirty="0"/>
          </a:p>
        </p:txBody>
      </p:sp>
    </p:spTree>
    <p:extLst>
      <p:ext uri="{BB962C8B-B14F-4D97-AF65-F5344CB8AC3E}">
        <p14:creationId xmlns:p14="http://schemas.microsoft.com/office/powerpoint/2010/main" val="162779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609600"/>
            <a:ext cx="3932237" cy="21336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316567"/>
            <a:ext cx="6172200" cy="6498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9" y="2743200"/>
            <a:ext cx="3932237"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3B2F381-A1AD-42F6-8AC9-1CD45032F08F}" type="slidenum">
              <a:rPr lang="en-US" smtClean="0"/>
              <a:pPr>
                <a:defRPr/>
              </a:pPr>
              <a:t>‹#›</a:t>
            </a:fld>
            <a:endParaRPr lang="en-US" dirty="0"/>
          </a:p>
        </p:txBody>
      </p:sp>
    </p:spTree>
    <p:extLst>
      <p:ext uri="{BB962C8B-B14F-4D97-AF65-F5344CB8AC3E}">
        <p14:creationId xmlns:p14="http://schemas.microsoft.com/office/powerpoint/2010/main" val="313930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75994"/>
            </a:gs>
            <a:gs pos="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6834"/>
            <a:ext cx="10515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8475134"/>
            <a:ext cx="2743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8475134"/>
            <a:ext cx="41148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8475134"/>
            <a:ext cx="2743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04363AE-7B7A-4B0E-937E-D083FD568D36}" type="slidenum">
              <a:rPr lang="en-US" smtClean="0"/>
              <a:pPr>
                <a:defRPr/>
              </a:pPr>
              <a:t>‹#›</a:t>
            </a:fld>
            <a:endParaRPr lang="en-US" dirty="0"/>
          </a:p>
        </p:txBody>
      </p:sp>
    </p:spTree>
    <p:extLst>
      <p:ext uri="{BB962C8B-B14F-4D97-AF65-F5344CB8AC3E}">
        <p14:creationId xmlns:p14="http://schemas.microsoft.com/office/powerpoint/2010/main" val="3231830454"/>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slide" Target="slide5.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slide" Target="slide5.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slide" Target="slide5.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slide" Target="slide5.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slide" Target="slide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slide" Target="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slide" Target="slide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slide" Target="sl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slide" Target="slide5.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slide" Target="slide5.xml"/><Relationship Id="rId10" Type="http://schemas.openxmlformats.org/officeDocument/2006/relationships/image" Target="../media/image33.png"/><Relationship Id="rId4" Type="http://schemas.openxmlformats.org/officeDocument/2006/relationships/image" Target="../media/image5.pn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5.png"/><Relationship Id="rId7" Type="http://schemas.openxmlformats.org/officeDocument/2006/relationships/diagramColors" Target="../diagrams/colors1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slide" Target="slide5.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slide" Target="slide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vta.org/business-center" TargetMode="Externa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slide" Target="slide5.xml"/><Relationship Id="rId7" Type="http://schemas.openxmlformats.org/officeDocument/2006/relationships/diagramQuickStyle" Target="../diagrams/quickStyle1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5.png"/><Relationship Id="rId9" Type="http://schemas.microsoft.com/office/2007/relationships/diagramDrawing" Target="../diagrams/drawing17.xml"/></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diagramDrawing" Target="../diagrams/drawing5.xml"/><Relationship Id="rId18" Type="http://schemas.microsoft.com/office/2007/relationships/diagramDrawing" Target="../diagrams/drawing6.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Colors" Target="../diagrams/colors5.xml"/><Relationship Id="rId17" Type="http://schemas.openxmlformats.org/officeDocument/2006/relationships/diagramColors" Target="../diagrams/colors6.xml"/><Relationship Id="rId2" Type="http://schemas.openxmlformats.org/officeDocument/2006/relationships/notesSlide" Target="../notesSlides/notesSlide5.xml"/><Relationship Id="rId16" Type="http://schemas.openxmlformats.org/officeDocument/2006/relationships/diagramQuickStyle" Target="../diagrams/quickStyle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QuickStyle" Target="../diagrams/quickStyle5.xml"/><Relationship Id="rId5" Type="http://schemas.openxmlformats.org/officeDocument/2006/relationships/diagramQuickStyle" Target="../diagrams/quickStyle4.xml"/><Relationship Id="rId15" Type="http://schemas.openxmlformats.org/officeDocument/2006/relationships/diagramLayout" Target="../diagrams/layout6.xml"/><Relationship Id="rId10" Type="http://schemas.openxmlformats.org/officeDocument/2006/relationships/diagramLayout" Target="../diagrams/layout5.xml"/><Relationship Id="rId4" Type="http://schemas.openxmlformats.org/officeDocument/2006/relationships/diagramLayout" Target="../diagrams/layout4.xml"/><Relationship Id="rId9" Type="http://schemas.openxmlformats.org/officeDocument/2006/relationships/diagramData" Target="../diagrams/data5.xml"/><Relationship Id="rId14" Type="http://schemas.openxmlformats.org/officeDocument/2006/relationships/diagramData" Target="../diagrams/data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 Target="slide5.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075994"/>
            </a:gs>
            <a:gs pos="0">
              <a:schemeClr val="bg1"/>
            </a:gs>
          </a:gsLst>
          <a:lin ang="5400000" scaled="1"/>
          <a:tileRect/>
        </a:gradFill>
        <a:effectLst/>
      </p:bgPr>
    </p:bg>
    <p:spTree>
      <p:nvGrpSpPr>
        <p:cNvPr id="1" name=""/>
        <p:cNvGrpSpPr/>
        <p:nvPr/>
      </p:nvGrpSpPr>
      <p:grpSpPr>
        <a:xfrm>
          <a:off x="0" y="0"/>
          <a:ext cx="0" cy="0"/>
          <a:chOff x="0" y="0"/>
          <a:chExt cx="0" cy="0"/>
        </a:xfrm>
      </p:grpSpPr>
      <p:sp>
        <p:nvSpPr>
          <p:cNvPr id="4098" name="TextBox - to"/>
          <p:cNvSpPr>
            <a:spLocks noGrp="1" noChangeArrowheads="1"/>
          </p:cNvSpPr>
          <p:nvPr>
            <p:ph type="title"/>
          </p:nvPr>
        </p:nvSpPr>
        <p:spPr>
          <a:xfrm>
            <a:off x="2139591" y="0"/>
            <a:ext cx="7912819" cy="2438400"/>
          </a:xfrm>
          <a:scene3d>
            <a:camera prst="orthographicFront"/>
            <a:lightRig rig="threePt" dir="t"/>
          </a:scene3d>
          <a:sp3d>
            <a:bevelT/>
          </a:sp3d>
        </p:spPr>
        <p:txBody>
          <a:bodyPr wrap="none" lIns="0" tIns="0" rIns="0" bIns="0">
            <a:noAutofit/>
            <a:sp3d extrusionH="57150">
              <a:bevelT w="38100" h="38100"/>
            </a:sp3d>
          </a:bodyPr>
          <a:lstStyle/>
          <a:p>
            <a:pPr algn="ctr">
              <a:lnSpc>
                <a:spcPct val="100000"/>
              </a:lnSpc>
              <a:buSzPct val="70000"/>
              <a:defRPr/>
            </a:pPr>
            <a:r>
              <a:rPr lang="en-US" sz="16000" kern="100" dirty="0">
                <a:solidFill>
                  <a:srgbClr val="075994"/>
                </a:solidFill>
                <a:effectLst>
                  <a:outerShdw blurRad="38100" dist="38100" dir="2700000" algn="tl">
                    <a:srgbClr val="000000">
                      <a:alpha val="43137"/>
                    </a:srgbClr>
                  </a:outerShdw>
                </a:effectLst>
                <a:latin typeface="Times New Roman" charset="0"/>
              </a:rPr>
              <a:t>Welcome</a:t>
            </a:r>
            <a:endParaRPr lang="en-US" sz="6000" kern="100" dirty="0">
              <a:solidFill>
                <a:srgbClr val="FFC000"/>
              </a:solidFill>
              <a:effectLst>
                <a:outerShdw blurRad="38100" dist="38100" dir="2700000" algn="tl">
                  <a:srgbClr val="000000">
                    <a:alpha val="43137"/>
                  </a:srgbClr>
                </a:outerShdw>
              </a:effectLst>
            </a:endParaRPr>
          </a:p>
        </p:txBody>
      </p:sp>
      <p:sp>
        <p:nvSpPr>
          <p:cNvPr id="20" name="TextBox - Conference"/>
          <p:cNvSpPr txBox="1">
            <a:spLocks noChangeArrowheads="1"/>
          </p:cNvSpPr>
          <p:nvPr/>
        </p:nvSpPr>
        <p:spPr>
          <a:xfrm>
            <a:off x="3962400" y="0"/>
            <a:ext cx="8229600" cy="533399"/>
          </a:xfrm>
          <a:prstGeom prst="rect">
            <a:avLst/>
          </a:prstGeom>
          <a:scene3d>
            <a:camera prst="orthographicFront"/>
            <a:lightRig rig="threePt" dir="t"/>
          </a:scene3d>
          <a:sp3d>
            <a:bevelT/>
          </a:sp3d>
        </p:spPr>
        <p:txBody>
          <a:bodyPr vert="horz" lIns="91440" tIns="45720" rIns="91440" bIns="45720" rtlCol="0" anchor="ctr">
            <a:noAutofit/>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buSzPct val="70000"/>
            </a:pPr>
            <a:r>
              <a:rPr lang="en-US" sz="2000" dirty="0">
                <a:solidFill>
                  <a:schemeClr val="accent1">
                    <a:lumMod val="50000"/>
                  </a:schemeClr>
                </a:solidFill>
                <a:latin typeface="Times New Roman" panose="02020603050405020304" pitchFamily="18" charset="0"/>
                <a:cs typeface="Times New Roman" panose="02020603050405020304" pitchFamily="18" charset="0"/>
              </a:rPr>
              <a:t>Tuesday September 22, 2020 at 02:00 PM</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34" name="t"/>
          <p:cNvSpPr/>
          <p:nvPr/>
        </p:nvSpPr>
        <p:spPr>
          <a:xfrm>
            <a:off x="2863850" y="3365500"/>
            <a:ext cx="2208210" cy="2375430"/>
          </a:xfrm>
          <a:custGeom>
            <a:avLst/>
            <a:gdLst>
              <a:gd name="connsiteX0" fmla="*/ 844262 w 2208210"/>
              <a:gd name="connsiteY0" fmla="*/ 0 h 2375430"/>
              <a:gd name="connsiteX1" fmla="*/ 1674719 w 2208210"/>
              <a:gd name="connsiteY1" fmla="*/ 0 h 2375430"/>
              <a:gd name="connsiteX2" fmla="*/ 1674754 w 2208210"/>
              <a:gd name="connsiteY2" fmla="*/ 403 h 2375430"/>
              <a:gd name="connsiteX3" fmla="*/ 1674922 w 2208210"/>
              <a:gd name="connsiteY3" fmla="*/ 1055 h 2375430"/>
              <a:gd name="connsiteX4" fmla="*/ 1656141 w 2208210"/>
              <a:gd name="connsiteY4" fmla="*/ 3476 h 2375430"/>
              <a:gd name="connsiteX5" fmla="*/ 1637091 w 2208210"/>
              <a:gd name="connsiteY5" fmla="*/ 86820 h 2375430"/>
              <a:gd name="connsiteX6" fmla="*/ 1741866 w 2208210"/>
              <a:gd name="connsiteY6" fmla="*/ 210645 h 2375430"/>
              <a:gd name="connsiteX7" fmla="*/ 1779966 w 2208210"/>
              <a:gd name="connsiteY7" fmla="*/ 346376 h 2375430"/>
              <a:gd name="connsiteX8" fmla="*/ 1756153 w 2208210"/>
              <a:gd name="connsiteY8" fmla="*/ 503538 h 2375430"/>
              <a:gd name="connsiteX9" fmla="*/ 1653759 w 2208210"/>
              <a:gd name="connsiteY9" fmla="*/ 746426 h 2375430"/>
              <a:gd name="connsiteX10" fmla="*/ 2134772 w 2208210"/>
              <a:gd name="connsiteY10" fmla="*/ 751188 h 2375430"/>
              <a:gd name="connsiteX11" fmla="*/ 2168109 w 2208210"/>
              <a:gd name="connsiteY11" fmla="*/ 894063 h 2375430"/>
              <a:gd name="connsiteX12" fmla="*/ 1759908 w 2208210"/>
              <a:gd name="connsiteY12" fmla="*/ 1218848 h 2375430"/>
              <a:gd name="connsiteX13" fmla="*/ 1329947 w 2208210"/>
              <a:gd name="connsiteY13" fmla="*/ 1242824 h 2375430"/>
              <a:gd name="connsiteX14" fmla="*/ 1080431 w 2208210"/>
              <a:gd name="connsiteY14" fmla="*/ 1626308 h 2375430"/>
              <a:gd name="connsiteX15" fmla="*/ 881440 w 2208210"/>
              <a:gd name="connsiteY15" fmla="*/ 1955307 h 2375430"/>
              <a:gd name="connsiteX16" fmla="*/ 879853 w 2208210"/>
              <a:gd name="connsiteY16" fmla="*/ 2222007 h 2375430"/>
              <a:gd name="connsiteX17" fmla="*/ 1024254 w 2208210"/>
              <a:gd name="connsiteY17" fmla="*/ 2371208 h 2375430"/>
              <a:gd name="connsiteX18" fmla="*/ 1038238 w 2208210"/>
              <a:gd name="connsiteY18" fmla="*/ 2375430 h 2375430"/>
              <a:gd name="connsiteX19" fmla="*/ 166525 w 2208210"/>
              <a:gd name="connsiteY19" fmla="*/ 2375430 h 2375430"/>
              <a:gd name="connsiteX20" fmla="*/ 163532 w 2208210"/>
              <a:gd name="connsiteY20" fmla="*/ 2369733 h 2375430"/>
              <a:gd name="connsiteX21" fmla="*/ 181112 w 2208210"/>
              <a:gd name="connsiteY21" fmla="*/ 2360197 h 2375430"/>
              <a:gd name="connsiteX22" fmla="*/ 134557 w 2208210"/>
              <a:gd name="connsiteY22" fmla="*/ 2251872 h 2375430"/>
              <a:gd name="connsiteX23" fmla="*/ 34971 w 2208210"/>
              <a:gd name="connsiteY23" fmla="*/ 2027004 h 2375430"/>
              <a:gd name="connsiteX24" fmla="*/ 130506 w 2208210"/>
              <a:gd name="connsiteY24" fmla="*/ 1726753 h 2375430"/>
              <a:gd name="connsiteX25" fmla="*/ 420521 w 2208210"/>
              <a:gd name="connsiteY25" fmla="*/ 1221786 h 2375430"/>
              <a:gd name="connsiteX26" fmla="*/ 205853 w 2208210"/>
              <a:gd name="connsiteY26" fmla="*/ 1214003 h 2375430"/>
              <a:gd name="connsiteX27" fmla="*/ 1171 w 2208210"/>
              <a:gd name="connsiteY27" fmla="*/ 1160371 h 2375430"/>
              <a:gd name="connsiteX28" fmla="*/ 298402 w 2208210"/>
              <a:gd name="connsiteY28" fmla="*/ 760143 h 2375430"/>
              <a:gd name="connsiteX29" fmla="*/ 727595 w 2208210"/>
              <a:gd name="connsiteY29" fmla="*/ 750938 h 2375430"/>
              <a:gd name="connsiteX30" fmla="*/ 1044835 w 2208210"/>
              <a:gd name="connsiteY30" fmla="*/ 223972 h 2375430"/>
              <a:gd name="connsiteX31" fmla="*/ 938995 w 2208210"/>
              <a:gd name="connsiteY31" fmla="*/ 28564 h 2375430"/>
              <a:gd name="connsiteX32" fmla="*/ 885123 w 2208210"/>
              <a:gd name="connsiteY32" fmla="*/ 6640 h 237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08210" h="2375430">
                <a:moveTo>
                  <a:pt x="844262" y="0"/>
                </a:moveTo>
                <a:lnTo>
                  <a:pt x="1674719" y="0"/>
                </a:lnTo>
                <a:lnTo>
                  <a:pt x="1674754" y="403"/>
                </a:lnTo>
                <a:lnTo>
                  <a:pt x="1674922" y="1055"/>
                </a:lnTo>
                <a:lnTo>
                  <a:pt x="1656141" y="3476"/>
                </a:lnTo>
                <a:cubicBezTo>
                  <a:pt x="1627963" y="13795"/>
                  <a:pt x="1622804" y="52292"/>
                  <a:pt x="1637091" y="86820"/>
                </a:cubicBezTo>
                <a:cubicBezTo>
                  <a:pt x="1651378" y="121348"/>
                  <a:pt x="1718054" y="167386"/>
                  <a:pt x="1741866" y="210645"/>
                </a:cubicBezTo>
                <a:cubicBezTo>
                  <a:pt x="1765678" y="253904"/>
                  <a:pt x="1777585" y="297561"/>
                  <a:pt x="1779966" y="346376"/>
                </a:cubicBezTo>
                <a:cubicBezTo>
                  <a:pt x="1782347" y="395191"/>
                  <a:pt x="1777188" y="436863"/>
                  <a:pt x="1756153" y="503538"/>
                </a:cubicBezTo>
                <a:cubicBezTo>
                  <a:pt x="1735118" y="570213"/>
                  <a:pt x="1590656" y="705151"/>
                  <a:pt x="1653759" y="746426"/>
                </a:cubicBezTo>
                <a:cubicBezTo>
                  <a:pt x="1716862" y="787701"/>
                  <a:pt x="2049047" y="726582"/>
                  <a:pt x="2134772" y="751188"/>
                </a:cubicBezTo>
                <a:cubicBezTo>
                  <a:pt x="2220497" y="775794"/>
                  <a:pt x="2230586" y="816120"/>
                  <a:pt x="2168109" y="894063"/>
                </a:cubicBezTo>
                <a:cubicBezTo>
                  <a:pt x="2105632" y="972006"/>
                  <a:pt x="1808663" y="1226474"/>
                  <a:pt x="1759908" y="1218848"/>
                </a:cubicBezTo>
                <a:cubicBezTo>
                  <a:pt x="1688026" y="1241127"/>
                  <a:pt x="1473267" y="1234832"/>
                  <a:pt x="1329947" y="1242824"/>
                </a:cubicBezTo>
                <a:lnTo>
                  <a:pt x="1080431" y="1626308"/>
                </a:lnTo>
                <a:cubicBezTo>
                  <a:pt x="996949" y="1745055"/>
                  <a:pt x="914870" y="1856024"/>
                  <a:pt x="881440" y="1955307"/>
                </a:cubicBezTo>
                <a:cubicBezTo>
                  <a:pt x="848010" y="2054590"/>
                  <a:pt x="842017" y="2148453"/>
                  <a:pt x="879853" y="2222007"/>
                </a:cubicBezTo>
                <a:cubicBezTo>
                  <a:pt x="908230" y="2277173"/>
                  <a:pt x="950894" y="2336506"/>
                  <a:pt x="1024254" y="2371208"/>
                </a:cubicBezTo>
                <a:lnTo>
                  <a:pt x="1038238" y="2375430"/>
                </a:lnTo>
                <a:lnTo>
                  <a:pt x="166525" y="2375430"/>
                </a:lnTo>
                <a:lnTo>
                  <a:pt x="163532" y="2369733"/>
                </a:lnTo>
                <a:lnTo>
                  <a:pt x="181112" y="2360197"/>
                </a:lnTo>
                <a:cubicBezTo>
                  <a:pt x="193362" y="2338048"/>
                  <a:pt x="169308" y="2293451"/>
                  <a:pt x="134557" y="2251872"/>
                </a:cubicBezTo>
                <a:cubicBezTo>
                  <a:pt x="88223" y="2196434"/>
                  <a:pt x="33265" y="2115714"/>
                  <a:pt x="34971" y="2027004"/>
                </a:cubicBezTo>
                <a:cubicBezTo>
                  <a:pt x="36677" y="1938294"/>
                  <a:pt x="70228" y="1856407"/>
                  <a:pt x="130506" y="1726753"/>
                </a:cubicBezTo>
                <a:cubicBezTo>
                  <a:pt x="190784" y="1597099"/>
                  <a:pt x="407963" y="1307244"/>
                  <a:pt x="420521" y="1221786"/>
                </a:cubicBezTo>
                <a:cubicBezTo>
                  <a:pt x="433079" y="1136328"/>
                  <a:pt x="285270" y="1209951"/>
                  <a:pt x="205853" y="1214003"/>
                </a:cubicBezTo>
                <a:cubicBezTo>
                  <a:pt x="126436" y="1218055"/>
                  <a:pt x="-14254" y="1236014"/>
                  <a:pt x="1171" y="1160371"/>
                </a:cubicBezTo>
                <a:cubicBezTo>
                  <a:pt x="16596" y="1084728"/>
                  <a:pt x="179713" y="804570"/>
                  <a:pt x="298402" y="760143"/>
                </a:cubicBezTo>
                <a:cubicBezTo>
                  <a:pt x="417091" y="715716"/>
                  <a:pt x="603190" y="840300"/>
                  <a:pt x="727595" y="750938"/>
                </a:cubicBezTo>
                <a:cubicBezTo>
                  <a:pt x="852000" y="661576"/>
                  <a:pt x="1021509" y="327700"/>
                  <a:pt x="1044835" y="223972"/>
                </a:cubicBezTo>
                <a:cubicBezTo>
                  <a:pt x="1068161" y="120244"/>
                  <a:pt x="1002608" y="67298"/>
                  <a:pt x="938995" y="28564"/>
                </a:cubicBezTo>
                <a:cubicBezTo>
                  <a:pt x="923092" y="18881"/>
                  <a:pt x="905040" y="11814"/>
                  <a:pt x="885123" y="6640"/>
                </a:cubicBezTo>
                <a:close/>
              </a:path>
            </a:pathLst>
          </a:custGeom>
          <a:noFill/>
          <a:ln>
            <a:noFill/>
          </a:ln>
          <a:scene3d>
            <a:camera prst="orthographicFront"/>
            <a:lightRig rig="threePt" dir="t"/>
          </a:scene3d>
          <a:sp3d>
            <a:bevelT w="152400" h="152400"/>
            <a:bevelB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VTA Title"/>
          <p:cNvGrpSpPr>
            <a:grpSpLocks noChangeAspect="1"/>
          </p:cNvGrpSpPr>
          <p:nvPr/>
        </p:nvGrpSpPr>
        <p:grpSpPr>
          <a:xfrm>
            <a:off x="2428974" y="3048000"/>
            <a:ext cx="7334053" cy="2939267"/>
            <a:chOff x="8610600" y="6788259"/>
            <a:chExt cx="1703772" cy="682820"/>
          </a:xfrm>
        </p:grpSpPr>
        <p:grpSp>
          <p:nvGrpSpPr>
            <p:cNvPr id="36" name="Group 35"/>
            <p:cNvGrpSpPr>
              <a:grpSpLocks noChangeAspect="1"/>
            </p:cNvGrpSpPr>
            <p:nvPr/>
          </p:nvGrpSpPr>
          <p:grpSpPr>
            <a:xfrm>
              <a:off x="8610600" y="6873983"/>
              <a:ext cx="1043610" cy="478387"/>
              <a:chOff x="228600" y="6193515"/>
              <a:chExt cx="5350335" cy="2452575"/>
            </a:xfrm>
          </p:grpSpPr>
          <p:sp>
            <p:nvSpPr>
              <p:cNvPr id="37" name="A"/>
              <p:cNvSpPr/>
              <p:nvPr/>
            </p:nvSpPr>
            <p:spPr>
              <a:xfrm>
                <a:off x="2859037" y="6213855"/>
                <a:ext cx="2719898" cy="2432235"/>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V"/>
              <p:cNvSpPr/>
              <p:nvPr/>
            </p:nvSpPr>
            <p:spPr>
              <a:xfrm>
                <a:off x="228600" y="6193515"/>
                <a:ext cx="2826245" cy="2395770"/>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1"/>
            <p:cNvSpPr txBox="1"/>
            <p:nvPr/>
          </p:nvSpPr>
          <p:spPr>
            <a:xfrm>
              <a:off x="8934448" y="6788259"/>
              <a:ext cx="1379924" cy="682820"/>
            </a:xfrm>
            <a:prstGeom prst="rect">
              <a:avLst/>
            </a:prstGeom>
            <a:noFill/>
          </p:spPr>
          <p:txBody>
            <a:bodyPr wrap="square" rtlCol="0">
              <a:spAutoFit/>
            </a:bodyPr>
            <a:lstStyle/>
            <a:p>
              <a:r>
                <a:rPr lang="en-US" sz="1200" dirty="0">
                  <a:solidFill>
                    <a:srgbClr val="075994"/>
                  </a:solidFill>
                  <a:latin typeface="Segoe UI Light" panose="020B0502040204020203" pitchFamily="34" charset="0"/>
                </a:rPr>
                <a:t>            		   </a:t>
              </a:r>
              <a:r>
                <a:rPr lang="en-US" sz="4000" b="1" dirty="0">
                  <a:solidFill>
                    <a:srgbClr val="075994"/>
                  </a:solidFill>
                  <a:effectLst>
                    <a:outerShdw blurRad="38100" dist="38100" dir="2700000" algn="tl">
                      <a:srgbClr val="000000">
                        <a:alpha val="43137"/>
                      </a:srgbClr>
                    </a:outerShdw>
                  </a:effectLst>
                  <a:latin typeface="Segoe UI Light" panose="020B0502040204020203" pitchFamily="34" charset="0"/>
                </a:rPr>
                <a:t>Santa Clara Valley</a:t>
              </a:r>
            </a:p>
            <a:p>
              <a:r>
                <a:rPr lang="en-US" sz="4000" b="1" dirty="0">
                  <a:solidFill>
                    <a:srgbClr val="075994"/>
                  </a:solidFill>
                  <a:effectLst>
                    <a:outerShdw blurRad="38100" dist="38100" dir="2700000" algn="tl">
                      <a:srgbClr val="000000">
                        <a:alpha val="43137"/>
                      </a:srgbClr>
                    </a:outerShdw>
                  </a:effectLst>
                  <a:latin typeface="Segoe UI Light" panose="020B0502040204020203" pitchFamily="34" charset="0"/>
                </a:rPr>
                <a:t>                </a:t>
              </a:r>
              <a:r>
                <a:rPr lang="en-US" sz="4000" b="1" spc="100" dirty="0">
                  <a:solidFill>
                    <a:srgbClr val="075994"/>
                  </a:solidFill>
                  <a:effectLst>
                    <a:outerShdw blurRad="38100" dist="38100" dir="2700000" algn="tl">
                      <a:srgbClr val="000000">
                        <a:alpha val="43137"/>
                      </a:srgbClr>
                    </a:outerShdw>
                  </a:effectLst>
                  <a:latin typeface="Segoe UI Light" panose="020B0502040204020203" pitchFamily="34" charset="0"/>
                </a:rPr>
                <a:t>Transportation</a:t>
              </a:r>
            </a:p>
            <a:p>
              <a:r>
                <a:rPr lang="en-US" sz="4000" b="1" spc="100" dirty="0">
                  <a:solidFill>
                    <a:srgbClr val="075994"/>
                  </a:solidFill>
                  <a:effectLst>
                    <a:outerShdw blurRad="38100" dist="38100" dir="2700000" algn="tl">
                      <a:srgbClr val="000000">
                        <a:alpha val="43137"/>
                      </a:srgbClr>
                    </a:outerShdw>
                  </a:effectLst>
                  <a:latin typeface="Segoe UI Light" panose="020B0502040204020203" pitchFamily="34" charset="0"/>
                </a:rPr>
                <a:t>            	Authority</a:t>
              </a:r>
            </a:p>
            <a:p>
              <a:endParaRPr lang="en-US" sz="2800" b="1" spc="100" dirty="0">
                <a:solidFill>
                  <a:srgbClr val="075994"/>
                </a:solidFill>
                <a:effectLst>
                  <a:outerShdw blurRad="38100" dist="38100" dir="2700000" algn="tl">
                    <a:srgbClr val="000000">
                      <a:alpha val="43137"/>
                    </a:srgbClr>
                  </a:outerShdw>
                </a:effectLst>
                <a:latin typeface="Segoe UI Light" panose="020B0502040204020203" pitchFamily="34" charset="0"/>
              </a:endParaRPr>
            </a:p>
            <a:p>
              <a:endParaRPr lang="en-US" sz="500" b="1" dirty="0">
                <a:solidFill>
                  <a:srgbClr val="075994"/>
                </a:solidFill>
                <a:effectLst>
                  <a:outerShdw blurRad="38100" dist="38100" dir="2700000" algn="tl">
                    <a:srgbClr val="000000">
                      <a:alpha val="43137"/>
                    </a:srgbClr>
                  </a:outerShdw>
                </a:effectLst>
                <a:latin typeface="Segoe UI Light" panose="020B0502040204020203" pitchFamily="34" charset="0"/>
              </a:endParaRPr>
            </a:p>
            <a:p>
              <a:r>
                <a:rPr lang="en-US" sz="3200" i="1" spc="20" dirty="0">
                  <a:solidFill>
                    <a:srgbClr val="43C0F4"/>
                  </a:solidFill>
                  <a:effectLst>
                    <a:outerShdw blurRad="38100" dist="38100" dir="2700000" algn="tl">
                      <a:srgbClr val="000000">
                        <a:alpha val="43137"/>
                      </a:srgbClr>
                    </a:outerShdw>
                  </a:effectLst>
                  <a:latin typeface="Segoe UI Light" panose="020B0502040204020203" pitchFamily="34" charset="0"/>
                </a:rPr>
                <a:t>       Solutions that move you</a:t>
              </a:r>
            </a:p>
          </p:txBody>
        </p:sp>
      </p:grpSp>
      <p:sp>
        <p:nvSpPr>
          <p:cNvPr id="9" name="Rectangle 8"/>
          <p:cNvSpPr/>
          <p:nvPr/>
        </p:nvSpPr>
        <p:spPr>
          <a:xfrm>
            <a:off x="5704707" y="1981200"/>
            <a:ext cx="782587" cy="1015663"/>
          </a:xfrm>
          <a:prstGeom prst="rect">
            <a:avLst/>
          </a:prstGeom>
        </p:spPr>
        <p:txBody>
          <a:bodyPr wrap="none">
            <a:spAutoFit/>
          </a:bodyPr>
          <a:lstStyle/>
          <a:p>
            <a:r>
              <a:rPr lang="en-US" sz="6000" kern="100" dirty="0">
                <a:solidFill>
                  <a:srgbClr val="FFC000"/>
                </a:solidFill>
                <a:effectLst>
                  <a:outerShdw blurRad="38100" dist="38100" dir="2700000" algn="tl">
                    <a:srgbClr val="000000">
                      <a:alpha val="43137"/>
                    </a:srgbClr>
                  </a:outerShdw>
                </a:effectLst>
              </a:rPr>
              <a:t>to</a:t>
            </a:r>
            <a:endParaRPr lang="en-US" sz="6000" dirty="0"/>
          </a:p>
        </p:txBody>
      </p:sp>
      <p:sp>
        <p:nvSpPr>
          <p:cNvPr id="12" name="TextBox - Conference"/>
          <p:cNvSpPr txBox="1">
            <a:spLocks noChangeArrowheads="1"/>
          </p:cNvSpPr>
          <p:nvPr/>
        </p:nvSpPr>
        <p:spPr>
          <a:xfrm>
            <a:off x="0" y="6019800"/>
            <a:ext cx="12192000" cy="2889213"/>
          </a:xfrm>
          <a:prstGeom prst="rect">
            <a:avLst/>
          </a:prstGeom>
          <a:scene3d>
            <a:camera prst="orthographicFront"/>
            <a:lightRig rig="threePt" dir="t"/>
          </a:scene3d>
          <a:sp3d>
            <a:bevelT/>
          </a:sp3d>
        </p:spPr>
        <p:txBody>
          <a:bodyPr vert="horz" lIns="91440" tIns="45720" rIns="91440" bIns="45720" rtlCol="0" anchor="ctr">
            <a:noAutofit/>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buSzPct val="70000"/>
            </a:pPr>
            <a:r>
              <a:rPr lang="en-US" sz="4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Pre-Bid Meeting</a:t>
            </a:r>
          </a:p>
          <a:p>
            <a:pPr lvl="0" algn="ctr" fontAlgn="auto">
              <a:spcAft>
                <a:spcPts val="0"/>
              </a:spcAft>
              <a:buSzPct val="70000"/>
            </a:pPr>
            <a:r>
              <a:rPr lang="en-US" dirty="0"/>
              <a:t>M20097- PAINTING SERVICES AT ALL VTA FACILITIES</a:t>
            </a:r>
            <a:endPar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fontAlgn="auto">
              <a:spcAft>
                <a:spcPts val="0"/>
              </a:spcAft>
              <a:buSzPct val="70000"/>
            </a:pPr>
            <a:r>
              <a:rPr lang="en-US" sz="3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conference will last approximately</a:t>
            </a:r>
          </a:p>
          <a:p>
            <a:pPr algn="ctr" fontAlgn="auto">
              <a:spcAft>
                <a:spcPts val="0"/>
              </a:spcAft>
              <a:buSzPct val="70000"/>
            </a:pPr>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55 minutes</a:t>
            </a:r>
          </a:p>
        </p:txBody>
      </p:sp>
    </p:spTree>
    <p:extLst>
      <p:ext uri="{BB962C8B-B14F-4D97-AF65-F5344CB8AC3E}">
        <p14:creationId xmlns:p14="http://schemas.microsoft.com/office/powerpoint/2010/main" val="349701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childTnLst>
                          </p:cTn>
                        </p:par>
                        <p:par>
                          <p:cTn id="17" fill="hold">
                            <p:stCondLst>
                              <p:cond delay="5000"/>
                            </p:stCondLst>
                            <p:childTnLst>
                              <p:par>
                                <p:cTn id="18" presetID="26" presetClass="emph" presetSubtype="0" repeatCount="indefinite" fill="hold" nodeType="afterEffect">
                                  <p:stCondLst>
                                    <p:cond delay="2000"/>
                                  </p:stCondLst>
                                  <p:childTnLst>
                                    <p:animEffect transition="out" filter="fade">
                                      <p:cBhvr>
                                        <p:cTn id="19" dur="5000" tmFilter="0, 0; .2, .5; .8, .5; 1, 0"/>
                                        <p:tgtEl>
                                          <p:spTgt spid="6"/>
                                        </p:tgtEl>
                                      </p:cBhvr>
                                    </p:animEffect>
                                    <p:animScale>
                                      <p:cBhvr>
                                        <p:cTn id="20" dur="2500" autoRev="1" fill="hold"/>
                                        <p:tgtEl>
                                          <p:spTgt spid="6"/>
                                        </p:tgtEl>
                                      </p:cBhvr>
                                      <p:by x="105000" y="105000"/>
                                    </p:animScale>
                                  </p:childTnLst>
                                </p:cTn>
                              </p:par>
                              <p:par>
                                <p:cTn id="21" presetID="10" presetClass="entr" presetSubtype="0" fill="hold" grpId="0" nodeType="withEffect">
                                  <p:stCondLst>
                                    <p:cond delay="2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20" grpId="0"/>
      <p:bldP spid="9"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8000" dirty="0">
                <a:solidFill>
                  <a:schemeClr val="bg1"/>
                </a:solidFill>
                <a:effectLst>
                  <a:outerShdw blurRad="38100" dist="38100" dir="2700000" algn="tl">
                    <a:srgbClr val="000000">
                      <a:alpha val="43137"/>
                    </a:srgbClr>
                  </a:outerShdw>
                </a:effectLst>
                <a:latin typeface="Times New Roman" charset="0"/>
              </a:rPr>
              <a:t>VTA Point of Contact</a:t>
            </a:r>
            <a:endParaRPr lang="en-US" sz="8000" dirty="0">
              <a:solidFill>
                <a:schemeClr val="bg1"/>
              </a:solidFill>
              <a:effectLst>
                <a:outerShdw blurRad="38100" dist="38100" dir="2700000" algn="tl">
                  <a:srgbClr val="000000">
                    <a:alpha val="43137"/>
                  </a:srgbClr>
                </a:outerShdw>
              </a:effectLst>
            </a:endParaRPr>
          </a:p>
        </p:txBody>
      </p:sp>
      <p:graphicFrame>
        <p:nvGraphicFramePr>
          <p:cNvPr id="20" name="Diagram 19"/>
          <p:cNvGraphicFramePr/>
          <p:nvPr>
            <p:extLst>
              <p:ext uri="{D42A27DB-BD31-4B8C-83A1-F6EECF244321}">
                <p14:modId xmlns:p14="http://schemas.microsoft.com/office/powerpoint/2010/main" val="1327200023"/>
              </p:ext>
            </p:extLst>
          </p:nvPr>
        </p:nvGraphicFramePr>
        <p:xfrm>
          <a:off x="1447800" y="1828800"/>
          <a:ext cx="10114339" cy="6324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1092656" y="8326922"/>
            <a:ext cx="731520" cy="731520"/>
            <a:chOff x="114804" y="7315200"/>
            <a:chExt cx="731520" cy="731520"/>
          </a:xfrm>
        </p:grpSpPr>
        <p:sp>
          <p:nvSpPr>
            <p:cNvPr id="3" name="Oval 2">
              <a:hlinkClick r:id="rId8"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5" name="Donut 4"/>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1" name="Picture 20"/>
          <p:cNvPicPr>
            <a:picLocks noChangeAspect="1"/>
          </p:cNvPicPr>
          <p:nvPr/>
        </p:nvPicPr>
        <p:blipFill>
          <a:blip r:embed="rId9"/>
          <a:stretch>
            <a:fillRect/>
          </a:stretch>
        </p:blipFill>
        <p:spPr>
          <a:xfrm>
            <a:off x="9947910" y="8223250"/>
            <a:ext cx="2231329" cy="938865"/>
          </a:xfrm>
          <a:prstGeom prst="rect">
            <a:avLst/>
          </a:prstGeom>
        </p:spPr>
      </p:pic>
      <p:grpSp>
        <p:nvGrpSpPr>
          <p:cNvPr id="22" name="Group - Fram"/>
          <p:cNvGrpSpPr/>
          <p:nvPr/>
        </p:nvGrpSpPr>
        <p:grpSpPr>
          <a:xfrm>
            <a:off x="152400" y="152400"/>
            <a:ext cx="11887200" cy="8869680"/>
            <a:chOff x="152400" y="152400"/>
            <a:chExt cx="11887200" cy="8869680"/>
          </a:xfrm>
        </p:grpSpPr>
        <p:sp>
          <p:nvSpPr>
            <p:cNvPr id="23"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6079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7900" dirty="0">
                <a:solidFill>
                  <a:schemeClr val="bg1"/>
                </a:solidFill>
                <a:effectLst>
                  <a:outerShdw blurRad="38100" dist="38100" dir="2700000" algn="tl">
                    <a:srgbClr val="000000">
                      <a:alpha val="43137"/>
                    </a:srgbClr>
                  </a:outerShdw>
                </a:effectLst>
                <a:latin typeface="Times New Roman" charset="0"/>
              </a:rPr>
              <a:t>Contractual Requirement</a:t>
            </a:r>
            <a:endParaRPr lang="en-US" sz="7900" dirty="0">
              <a:solidFill>
                <a:schemeClr val="bg1"/>
              </a:solidFill>
              <a:effectLst>
                <a:outerShdw blurRad="38100" dist="38100" dir="2700000" algn="tl">
                  <a:srgbClr val="000000">
                    <a:alpha val="43137"/>
                  </a:srgbClr>
                </a:outerShdw>
              </a:effectLst>
            </a:endParaRPr>
          </a:p>
        </p:txBody>
      </p:sp>
      <p:graphicFrame>
        <p:nvGraphicFramePr>
          <p:cNvPr id="22" name="Diagram 21"/>
          <p:cNvGraphicFramePr/>
          <p:nvPr>
            <p:extLst>
              <p:ext uri="{D42A27DB-BD31-4B8C-83A1-F6EECF244321}">
                <p14:modId xmlns:p14="http://schemas.microsoft.com/office/powerpoint/2010/main" val="4125290036"/>
              </p:ext>
            </p:extLst>
          </p:nvPr>
        </p:nvGraphicFramePr>
        <p:xfrm>
          <a:off x="901131" y="1587668"/>
          <a:ext cx="11125200" cy="658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20"/>
          <p:cNvPicPr>
            <a:picLocks noChangeAspect="1"/>
          </p:cNvPicPr>
          <p:nvPr/>
        </p:nvPicPr>
        <p:blipFill>
          <a:blip r:embed="rId8"/>
          <a:stretch>
            <a:fillRect/>
          </a:stretch>
        </p:blipFill>
        <p:spPr>
          <a:xfrm>
            <a:off x="9947910" y="8223250"/>
            <a:ext cx="2231329" cy="938865"/>
          </a:xfrm>
          <a:prstGeom prst="rect">
            <a:avLst/>
          </a:prstGeom>
        </p:spPr>
      </p:pic>
      <p:grpSp>
        <p:nvGrpSpPr>
          <p:cNvPr id="23" name="Group - Fram"/>
          <p:cNvGrpSpPr/>
          <p:nvPr/>
        </p:nvGrpSpPr>
        <p:grpSpPr>
          <a:xfrm>
            <a:off x="152400" y="152400"/>
            <a:ext cx="11887200" cy="8869680"/>
            <a:chOff x="152400" y="152400"/>
            <a:chExt cx="11887200" cy="8869680"/>
          </a:xfrm>
        </p:grpSpPr>
        <p:sp>
          <p:nvSpPr>
            <p:cNvPr id="24"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92656" y="8326922"/>
            <a:ext cx="731520" cy="731520"/>
            <a:chOff x="114804" y="7315200"/>
            <a:chExt cx="731520" cy="731520"/>
          </a:xfrm>
        </p:grpSpPr>
        <p:sp>
          <p:nvSpPr>
            <p:cNvPr id="33" name="Oval 32">
              <a:hlinkClick r:id="rId9"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4" name="Donut 33"/>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80713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7900" dirty="0">
                <a:solidFill>
                  <a:schemeClr val="bg1"/>
                </a:solidFill>
                <a:effectLst>
                  <a:outerShdw blurRad="38100" dist="38100" dir="2700000" algn="tl">
                    <a:srgbClr val="000000">
                      <a:alpha val="43137"/>
                    </a:srgbClr>
                  </a:outerShdw>
                </a:effectLst>
                <a:latin typeface="Times New Roman" charset="0"/>
              </a:rPr>
              <a:t>Contractual Requirement</a:t>
            </a:r>
            <a:endParaRPr lang="en-US" sz="7900" dirty="0">
              <a:solidFill>
                <a:schemeClr val="bg1"/>
              </a:solidFill>
              <a:effectLst>
                <a:outerShdw blurRad="38100" dist="38100" dir="2700000" algn="tl">
                  <a:srgbClr val="000000">
                    <a:alpha val="43137"/>
                  </a:srgbClr>
                </a:outerShdw>
              </a:effectLst>
            </a:endParaRPr>
          </a:p>
        </p:txBody>
      </p:sp>
      <p:graphicFrame>
        <p:nvGraphicFramePr>
          <p:cNvPr id="22" name="Diagram 21"/>
          <p:cNvGraphicFramePr/>
          <p:nvPr>
            <p:extLst>
              <p:ext uri="{D42A27DB-BD31-4B8C-83A1-F6EECF244321}">
                <p14:modId xmlns:p14="http://schemas.microsoft.com/office/powerpoint/2010/main" val="1374019677"/>
              </p:ext>
            </p:extLst>
          </p:nvPr>
        </p:nvGraphicFramePr>
        <p:xfrm>
          <a:off x="914400" y="1590676"/>
          <a:ext cx="11125200" cy="5876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20"/>
          <p:cNvPicPr>
            <a:picLocks noChangeAspect="1"/>
          </p:cNvPicPr>
          <p:nvPr/>
        </p:nvPicPr>
        <p:blipFill>
          <a:blip r:embed="rId8"/>
          <a:stretch>
            <a:fillRect/>
          </a:stretch>
        </p:blipFill>
        <p:spPr>
          <a:xfrm>
            <a:off x="9947910" y="8223250"/>
            <a:ext cx="2231329" cy="938865"/>
          </a:xfrm>
          <a:prstGeom prst="rect">
            <a:avLst/>
          </a:prstGeom>
        </p:spPr>
      </p:pic>
      <p:grpSp>
        <p:nvGrpSpPr>
          <p:cNvPr id="23" name="Group - Fram"/>
          <p:cNvGrpSpPr/>
          <p:nvPr/>
        </p:nvGrpSpPr>
        <p:grpSpPr>
          <a:xfrm>
            <a:off x="152400" y="152400"/>
            <a:ext cx="11887200" cy="8869680"/>
            <a:chOff x="152400" y="152400"/>
            <a:chExt cx="11887200" cy="8869680"/>
          </a:xfrm>
        </p:grpSpPr>
        <p:sp>
          <p:nvSpPr>
            <p:cNvPr id="24"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92656" y="8326922"/>
            <a:ext cx="731520" cy="731520"/>
            <a:chOff x="114804" y="7315200"/>
            <a:chExt cx="731520" cy="731520"/>
          </a:xfrm>
        </p:grpSpPr>
        <p:sp>
          <p:nvSpPr>
            <p:cNvPr id="33" name="Oval 32">
              <a:hlinkClick r:id="rId9"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4" name="Donut 33"/>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9875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7900" dirty="0">
                <a:solidFill>
                  <a:schemeClr val="bg1"/>
                </a:solidFill>
                <a:effectLst>
                  <a:outerShdw blurRad="38100" dist="38100" dir="2700000" algn="tl">
                    <a:srgbClr val="000000">
                      <a:alpha val="43137"/>
                    </a:srgbClr>
                  </a:outerShdw>
                </a:effectLst>
                <a:latin typeface="Times New Roman" charset="0"/>
              </a:rPr>
              <a:t>Contractual Requirement</a:t>
            </a:r>
            <a:endParaRPr lang="en-US" sz="7900" dirty="0">
              <a:solidFill>
                <a:schemeClr val="bg1"/>
              </a:solidFill>
              <a:effectLst>
                <a:outerShdw blurRad="38100" dist="38100" dir="2700000" algn="tl">
                  <a:srgbClr val="000000">
                    <a:alpha val="43137"/>
                  </a:srgbClr>
                </a:outerShdw>
              </a:effectLst>
            </a:endParaRPr>
          </a:p>
        </p:txBody>
      </p:sp>
      <p:graphicFrame>
        <p:nvGraphicFramePr>
          <p:cNvPr id="22" name="Diagram 21"/>
          <p:cNvGraphicFramePr/>
          <p:nvPr>
            <p:extLst>
              <p:ext uri="{D42A27DB-BD31-4B8C-83A1-F6EECF244321}">
                <p14:modId xmlns:p14="http://schemas.microsoft.com/office/powerpoint/2010/main" val="354363049"/>
              </p:ext>
            </p:extLst>
          </p:nvPr>
        </p:nvGraphicFramePr>
        <p:xfrm>
          <a:off x="914400" y="1630680"/>
          <a:ext cx="10668000" cy="6294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20"/>
          <p:cNvPicPr>
            <a:picLocks noChangeAspect="1"/>
          </p:cNvPicPr>
          <p:nvPr/>
        </p:nvPicPr>
        <p:blipFill>
          <a:blip r:embed="rId8"/>
          <a:stretch>
            <a:fillRect/>
          </a:stretch>
        </p:blipFill>
        <p:spPr>
          <a:xfrm>
            <a:off x="9947910" y="8223250"/>
            <a:ext cx="2231329" cy="938865"/>
          </a:xfrm>
          <a:prstGeom prst="rect">
            <a:avLst/>
          </a:prstGeom>
        </p:spPr>
      </p:pic>
      <p:grpSp>
        <p:nvGrpSpPr>
          <p:cNvPr id="23" name="Group - Fram"/>
          <p:cNvGrpSpPr/>
          <p:nvPr/>
        </p:nvGrpSpPr>
        <p:grpSpPr>
          <a:xfrm>
            <a:off x="152400" y="152400"/>
            <a:ext cx="11887200" cy="8869680"/>
            <a:chOff x="152400" y="152400"/>
            <a:chExt cx="11887200" cy="8869680"/>
          </a:xfrm>
        </p:grpSpPr>
        <p:sp>
          <p:nvSpPr>
            <p:cNvPr id="24"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92656" y="8326922"/>
            <a:ext cx="731520" cy="731520"/>
            <a:chOff x="114804" y="7315200"/>
            <a:chExt cx="731520" cy="731520"/>
          </a:xfrm>
        </p:grpSpPr>
        <p:sp>
          <p:nvSpPr>
            <p:cNvPr id="33" name="Oval 32">
              <a:hlinkClick r:id="rId9"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4" name="Donut 33"/>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82228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7900" dirty="0">
                <a:solidFill>
                  <a:schemeClr val="bg1"/>
                </a:solidFill>
                <a:effectLst>
                  <a:outerShdw blurRad="38100" dist="38100" dir="2700000" algn="tl">
                    <a:srgbClr val="000000">
                      <a:alpha val="43137"/>
                    </a:srgbClr>
                  </a:outerShdw>
                </a:effectLst>
                <a:latin typeface="Times New Roman" charset="0"/>
              </a:rPr>
              <a:t>Contractual Requirement</a:t>
            </a:r>
            <a:endParaRPr lang="en-US" sz="7900" dirty="0">
              <a:solidFill>
                <a:schemeClr val="bg1"/>
              </a:solidFill>
              <a:effectLst>
                <a:outerShdw blurRad="38100" dist="38100" dir="2700000" algn="tl">
                  <a:srgbClr val="000000">
                    <a:alpha val="43137"/>
                  </a:srgbClr>
                </a:outerShdw>
              </a:effectLst>
            </a:endParaRPr>
          </a:p>
        </p:txBody>
      </p:sp>
      <p:graphicFrame>
        <p:nvGraphicFramePr>
          <p:cNvPr id="18" name="Diagram 17"/>
          <p:cNvGraphicFramePr/>
          <p:nvPr>
            <p:extLst>
              <p:ext uri="{D42A27DB-BD31-4B8C-83A1-F6EECF244321}">
                <p14:modId xmlns:p14="http://schemas.microsoft.com/office/powerpoint/2010/main" val="1523343687"/>
              </p:ext>
            </p:extLst>
          </p:nvPr>
        </p:nvGraphicFramePr>
        <p:xfrm>
          <a:off x="451328" y="1673430"/>
          <a:ext cx="11727911" cy="6607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p:cNvPicPr>
            <a:picLocks noChangeAspect="1"/>
          </p:cNvPicPr>
          <p:nvPr/>
        </p:nvPicPr>
        <p:blipFill>
          <a:blip r:embed="rId8"/>
          <a:stretch>
            <a:fillRect/>
          </a:stretch>
        </p:blipFill>
        <p:spPr>
          <a:xfrm>
            <a:off x="9947910" y="8223250"/>
            <a:ext cx="2231329" cy="938865"/>
          </a:xfrm>
          <a:prstGeom prst="rect">
            <a:avLst/>
          </a:prstGeom>
        </p:spPr>
      </p:pic>
      <p:grpSp>
        <p:nvGrpSpPr>
          <p:cNvPr id="23" name="Group - Fram"/>
          <p:cNvGrpSpPr/>
          <p:nvPr/>
        </p:nvGrpSpPr>
        <p:grpSpPr>
          <a:xfrm>
            <a:off x="152400" y="152400"/>
            <a:ext cx="11887200" cy="8869680"/>
            <a:chOff x="152400" y="152400"/>
            <a:chExt cx="11887200" cy="8869680"/>
          </a:xfrm>
        </p:grpSpPr>
        <p:sp>
          <p:nvSpPr>
            <p:cNvPr id="24"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p:cNvGrpSpPr/>
          <p:nvPr/>
        </p:nvGrpSpPr>
        <p:grpSpPr>
          <a:xfrm>
            <a:off x="1092656" y="8326922"/>
            <a:ext cx="731520" cy="731520"/>
            <a:chOff x="114804" y="7315200"/>
            <a:chExt cx="731520" cy="731520"/>
          </a:xfrm>
        </p:grpSpPr>
        <p:sp>
          <p:nvSpPr>
            <p:cNvPr id="34" name="Oval 33">
              <a:hlinkClick r:id="rId9"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5" name="Donut 34"/>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53091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7900" dirty="0">
                <a:solidFill>
                  <a:schemeClr val="bg1"/>
                </a:solidFill>
                <a:effectLst>
                  <a:outerShdw blurRad="38100" dist="38100" dir="2700000" algn="tl">
                    <a:srgbClr val="000000">
                      <a:alpha val="43137"/>
                    </a:srgbClr>
                  </a:outerShdw>
                </a:effectLst>
                <a:latin typeface="Times New Roman" charset="0"/>
              </a:rPr>
              <a:t>Contractual Requirement</a:t>
            </a:r>
            <a:endParaRPr lang="en-US" sz="7900" dirty="0">
              <a:solidFill>
                <a:schemeClr val="bg1"/>
              </a:solidFill>
              <a:effectLst>
                <a:outerShdw blurRad="38100" dist="38100" dir="2700000" algn="tl">
                  <a:srgbClr val="000000">
                    <a:alpha val="43137"/>
                  </a:srgbClr>
                </a:outerShdw>
              </a:effectLst>
            </a:endParaRPr>
          </a:p>
        </p:txBody>
      </p:sp>
      <p:graphicFrame>
        <p:nvGraphicFramePr>
          <p:cNvPr id="19" name="Diagram 18"/>
          <p:cNvGraphicFramePr/>
          <p:nvPr>
            <p:extLst>
              <p:ext uri="{D42A27DB-BD31-4B8C-83A1-F6EECF244321}">
                <p14:modId xmlns:p14="http://schemas.microsoft.com/office/powerpoint/2010/main" val="3524401689"/>
              </p:ext>
            </p:extLst>
          </p:nvPr>
        </p:nvGraphicFramePr>
        <p:xfrm>
          <a:off x="784225" y="1578754"/>
          <a:ext cx="11182477" cy="6583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roup - Fram"/>
          <p:cNvGrpSpPr/>
          <p:nvPr/>
        </p:nvGrpSpPr>
        <p:grpSpPr>
          <a:xfrm>
            <a:off x="152400" y="152400"/>
            <a:ext cx="11887200" cy="8869680"/>
            <a:chOff x="152400" y="152400"/>
            <a:chExt cx="11887200" cy="8869680"/>
          </a:xfrm>
        </p:grpSpPr>
        <p:sp>
          <p:nvSpPr>
            <p:cNvPr id="24"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2" name="Picture 31"/>
          <p:cNvPicPr>
            <a:picLocks noChangeAspect="1"/>
          </p:cNvPicPr>
          <p:nvPr/>
        </p:nvPicPr>
        <p:blipFill>
          <a:blip r:embed="rId8"/>
          <a:stretch>
            <a:fillRect/>
          </a:stretch>
        </p:blipFill>
        <p:spPr>
          <a:xfrm>
            <a:off x="9947910" y="8223250"/>
            <a:ext cx="2231329" cy="938865"/>
          </a:xfrm>
          <a:prstGeom prst="rect">
            <a:avLst/>
          </a:prstGeom>
        </p:spPr>
      </p:pic>
      <p:grpSp>
        <p:nvGrpSpPr>
          <p:cNvPr id="33" name="Group 32"/>
          <p:cNvGrpSpPr/>
          <p:nvPr/>
        </p:nvGrpSpPr>
        <p:grpSpPr>
          <a:xfrm>
            <a:off x="1092656" y="8326922"/>
            <a:ext cx="731520" cy="731520"/>
            <a:chOff x="114804" y="7315200"/>
            <a:chExt cx="731520" cy="731520"/>
          </a:xfrm>
        </p:grpSpPr>
        <p:sp>
          <p:nvSpPr>
            <p:cNvPr id="34" name="Oval 33">
              <a:hlinkClick r:id="rId9"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5" name="Donut 34"/>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TextBox 19">
            <a:extLst>
              <a:ext uri="{FF2B5EF4-FFF2-40B4-BE49-F238E27FC236}">
                <a16:creationId xmlns:a16="http://schemas.microsoft.com/office/drawing/2014/main" id="{F8D85A9B-F248-495D-A817-36BFA2FBAD02}"/>
              </a:ext>
            </a:extLst>
          </p:cNvPr>
          <p:cNvSpPr txBox="1"/>
          <p:nvPr/>
        </p:nvSpPr>
        <p:spPr>
          <a:xfrm>
            <a:off x="2438400" y="8304836"/>
            <a:ext cx="7679055" cy="707886"/>
          </a:xfrm>
          <a:prstGeom prst="rect">
            <a:avLst/>
          </a:prstGeom>
          <a:noFill/>
        </p:spPr>
        <p:txBody>
          <a:bodyPr wrap="square">
            <a:spAutoFit/>
          </a:bodyPr>
          <a:lstStyle/>
          <a:p>
            <a:r>
              <a:rPr lang="en-US" sz="2000" dirty="0">
                <a:solidFill>
                  <a:srgbClr val="FF0000"/>
                </a:solidFill>
                <a:latin typeface="+mn-lt"/>
              </a:rPr>
              <a:t>*Bid Form 5 and Good Faith Efforts Documentation are to be submitted no later than 5 PM on the 2nd working day after the Bid Opening.</a:t>
            </a:r>
            <a:endParaRPr lang="en-US" sz="2000" dirty="0"/>
          </a:p>
        </p:txBody>
      </p:sp>
    </p:spTree>
    <p:extLst>
      <p:ext uri="{BB962C8B-B14F-4D97-AF65-F5344CB8AC3E}">
        <p14:creationId xmlns:p14="http://schemas.microsoft.com/office/powerpoint/2010/main" val="351393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7900" dirty="0">
                <a:solidFill>
                  <a:schemeClr val="bg1"/>
                </a:solidFill>
                <a:effectLst>
                  <a:outerShdw blurRad="38100" dist="38100" dir="2700000" algn="tl">
                    <a:srgbClr val="000000">
                      <a:alpha val="43137"/>
                    </a:srgbClr>
                  </a:outerShdw>
                </a:effectLst>
                <a:latin typeface="Times New Roman" charset="0"/>
              </a:rPr>
              <a:t>Contractual Requirement</a:t>
            </a:r>
            <a:endParaRPr lang="en-US" sz="7900" dirty="0">
              <a:solidFill>
                <a:schemeClr val="bg1"/>
              </a:solidFill>
              <a:effectLst>
                <a:outerShdw blurRad="38100" dist="38100" dir="2700000" algn="tl">
                  <a:srgbClr val="000000">
                    <a:alpha val="43137"/>
                  </a:srgbClr>
                </a:outerShdw>
              </a:effectLst>
            </a:endParaRPr>
          </a:p>
        </p:txBody>
      </p:sp>
      <p:grpSp>
        <p:nvGrpSpPr>
          <p:cNvPr id="23" name="Group - Fram"/>
          <p:cNvGrpSpPr/>
          <p:nvPr/>
        </p:nvGrpSpPr>
        <p:grpSpPr>
          <a:xfrm>
            <a:off x="152400" y="152400"/>
            <a:ext cx="11887200" cy="8869680"/>
            <a:chOff x="152400" y="152400"/>
            <a:chExt cx="11887200" cy="8869680"/>
          </a:xfrm>
        </p:grpSpPr>
        <p:sp>
          <p:nvSpPr>
            <p:cNvPr id="24"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2" name="Picture 31"/>
          <p:cNvPicPr>
            <a:picLocks noChangeAspect="1"/>
          </p:cNvPicPr>
          <p:nvPr/>
        </p:nvPicPr>
        <p:blipFill>
          <a:blip r:embed="rId3"/>
          <a:stretch>
            <a:fillRect/>
          </a:stretch>
        </p:blipFill>
        <p:spPr>
          <a:xfrm>
            <a:off x="9947910" y="8223250"/>
            <a:ext cx="2231329" cy="938865"/>
          </a:xfrm>
          <a:prstGeom prst="rect">
            <a:avLst/>
          </a:prstGeom>
        </p:spPr>
      </p:pic>
      <p:grpSp>
        <p:nvGrpSpPr>
          <p:cNvPr id="33" name="Group 32"/>
          <p:cNvGrpSpPr/>
          <p:nvPr/>
        </p:nvGrpSpPr>
        <p:grpSpPr>
          <a:xfrm>
            <a:off x="1092656" y="8326922"/>
            <a:ext cx="731520" cy="731520"/>
            <a:chOff x="114804" y="7315200"/>
            <a:chExt cx="731520" cy="731520"/>
          </a:xfrm>
        </p:grpSpPr>
        <p:sp>
          <p:nvSpPr>
            <p:cNvPr id="34" name="Oval 33">
              <a:hlinkClick r:id="rId4"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5" name="Donut 34"/>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6" name="Picture 35">
            <a:extLst>
              <a:ext uri="{FF2B5EF4-FFF2-40B4-BE49-F238E27FC236}">
                <a16:creationId xmlns:a16="http://schemas.microsoft.com/office/drawing/2014/main" id="{061E823C-F496-4F5A-9466-E2AD5678FB3D}"/>
              </a:ext>
            </a:extLst>
          </p:cNvPr>
          <p:cNvPicPr>
            <a:picLocks noChangeAspect="1"/>
          </p:cNvPicPr>
          <p:nvPr/>
        </p:nvPicPr>
        <p:blipFill>
          <a:blip r:embed="rId5"/>
          <a:stretch>
            <a:fillRect/>
          </a:stretch>
        </p:blipFill>
        <p:spPr>
          <a:xfrm>
            <a:off x="1869897" y="7954256"/>
            <a:ext cx="7758920" cy="93886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3509D9C6-D65F-4CF9-B24F-672FBB039F8A}"/>
              </a:ext>
            </a:extLst>
          </p:cNvPr>
          <p:cNvPicPr>
            <a:picLocks noChangeAspect="1"/>
          </p:cNvPicPr>
          <p:nvPr/>
        </p:nvPicPr>
        <p:blipFill>
          <a:blip r:embed="rId6"/>
          <a:stretch>
            <a:fillRect/>
          </a:stretch>
        </p:blipFill>
        <p:spPr>
          <a:xfrm>
            <a:off x="1025285" y="1756652"/>
            <a:ext cx="5368390" cy="5406147"/>
          </a:xfrm>
          <a:prstGeom prst="rect">
            <a:avLst/>
          </a:prstGeom>
        </p:spPr>
      </p:pic>
      <p:sp>
        <p:nvSpPr>
          <p:cNvPr id="21" name="Cloud Callout 20"/>
          <p:cNvSpPr/>
          <p:nvPr/>
        </p:nvSpPr>
        <p:spPr>
          <a:xfrm rot="1936758">
            <a:off x="3132527" y="2897685"/>
            <a:ext cx="2568938" cy="1797208"/>
          </a:xfrm>
          <a:prstGeom prst="cloudCallout">
            <a:avLst>
              <a:gd name="adj1" fmla="val -19728"/>
              <a:gd name="adj2" fmla="val 83814"/>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800" dirty="0">
                <a:solidFill>
                  <a:srgbClr val="FFC000"/>
                </a:solidFill>
                <a:effectLst>
                  <a:outerShdw blurRad="38100" dist="38100" dir="2700000" algn="tl">
                    <a:srgbClr val="000000">
                      <a:alpha val="43137"/>
                    </a:srgbClr>
                  </a:outerShdw>
                </a:effectLst>
              </a:rPr>
              <a:t>Attention</a:t>
            </a:r>
          </a:p>
          <a:p>
            <a:pPr algn="ctr" defTabSz="852488"/>
            <a:r>
              <a:rPr lang="en-US" sz="1800" dirty="0">
                <a:effectLst>
                  <a:outerShdw blurRad="38100" dist="38100" dir="2700000" algn="tl">
                    <a:srgbClr val="000000">
                      <a:alpha val="43137"/>
                    </a:srgbClr>
                  </a:outerShdw>
                </a:effectLst>
              </a:rPr>
              <a:t>Make sure to acknowledge receipt of Addenda</a:t>
            </a:r>
          </a:p>
        </p:txBody>
      </p:sp>
      <p:pic>
        <p:nvPicPr>
          <p:cNvPr id="7" name="Picture 6">
            <a:extLst>
              <a:ext uri="{FF2B5EF4-FFF2-40B4-BE49-F238E27FC236}">
                <a16:creationId xmlns:a16="http://schemas.microsoft.com/office/drawing/2014/main" id="{83647F1B-58CF-4D96-97E5-DF0447A8D257}"/>
              </a:ext>
            </a:extLst>
          </p:cNvPr>
          <p:cNvPicPr>
            <a:picLocks noChangeAspect="1"/>
          </p:cNvPicPr>
          <p:nvPr/>
        </p:nvPicPr>
        <p:blipFill>
          <a:blip r:embed="rId7"/>
          <a:stretch>
            <a:fillRect/>
          </a:stretch>
        </p:blipFill>
        <p:spPr>
          <a:xfrm>
            <a:off x="6522112" y="1804732"/>
            <a:ext cx="5633698" cy="4725580"/>
          </a:xfrm>
          <a:prstGeom prst="rect">
            <a:avLst/>
          </a:prstGeom>
        </p:spPr>
      </p:pic>
      <p:sp>
        <p:nvSpPr>
          <p:cNvPr id="22" name="Cloud Callout 20">
            <a:extLst>
              <a:ext uri="{FF2B5EF4-FFF2-40B4-BE49-F238E27FC236}">
                <a16:creationId xmlns:a16="http://schemas.microsoft.com/office/drawing/2014/main" id="{A95AE781-D002-4A01-8F47-3957093DC41A}"/>
              </a:ext>
            </a:extLst>
          </p:cNvPr>
          <p:cNvSpPr/>
          <p:nvPr/>
        </p:nvSpPr>
        <p:spPr>
          <a:xfrm>
            <a:off x="9252502" y="6892818"/>
            <a:ext cx="2939498" cy="1375735"/>
          </a:xfrm>
          <a:prstGeom prst="cloudCallout">
            <a:avLst>
              <a:gd name="adj1" fmla="val -14913"/>
              <a:gd name="adj2" fmla="val -8723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dirty="0">
                <a:solidFill>
                  <a:srgbClr val="FFC000"/>
                </a:solidFill>
                <a:effectLst>
                  <a:outerShdw blurRad="38100" dist="38100" dir="2700000" algn="tl">
                    <a:srgbClr val="000000">
                      <a:alpha val="43137"/>
                    </a:srgbClr>
                  </a:outerShdw>
                </a:effectLst>
              </a:rPr>
              <a:t>Attention</a:t>
            </a:r>
          </a:p>
          <a:p>
            <a:pPr marL="285750" indent="-285750" algn="ctr" defTabSz="852488">
              <a:buFont typeface="Arial" panose="020B0604020202020204" pitchFamily="34" charset="0"/>
              <a:buChar char="•"/>
            </a:pPr>
            <a:r>
              <a:rPr lang="en-US" sz="1700" dirty="0">
                <a:effectLst>
                  <a:outerShdw blurRad="38100" dist="38100" dir="2700000" algn="tl">
                    <a:srgbClr val="000000">
                      <a:alpha val="43137"/>
                    </a:srgbClr>
                  </a:outerShdw>
                </a:effectLst>
              </a:rPr>
              <a:t>Minimum Bid</a:t>
            </a:r>
          </a:p>
          <a:p>
            <a:pPr marL="285750" indent="-285750" algn="ctr" defTabSz="852488">
              <a:buFont typeface="Arial" panose="020B0604020202020204" pitchFamily="34" charset="0"/>
              <a:buChar char="•"/>
            </a:pPr>
            <a:r>
              <a:rPr lang="en-US" sz="1700" dirty="0">
                <a:effectLst>
                  <a:outerShdw blurRad="38100" dist="38100" dir="2700000" algn="tl">
                    <a:srgbClr val="000000">
                      <a:alpha val="43137"/>
                    </a:srgbClr>
                  </a:outerShdw>
                </a:effectLst>
              </a:rPr>
              <a:t>Maximum Bid</a:t>
            </a:r>
          </a:p>
          <a:p>
            <a:pPr marL="285750" indent="-285750" algn="ctr" defTabSz="852488">
              <a:buFont typeface="Arial" panose="020B0604020202020204" pitchFamily="34" charset="0"/>
              <a:buChar char="•"/>
            </a:pPr>
            <a:r>
              <a:rPr lang="en-US" sz="1700" dirty="0">
                <a:effectLst>
                  <a:outerShdw blurRad="38100" dist="38100" dir="2700000" algn="tl">
                    <a:srgbClr val="000000">
                      <a:alpha val="43137"/>
                    </a:srgbClr>
                  </a:outerShdw>
                </a:effectLst>
              </a:rPr>
              <a:t>% of Total Bid Price</a:t>
            </a:r>
          </a:p>
        </p:txBody>
      </p:sp>
    </p:spTree>
    <p:extLst>
      <p:ext uri="{BB962C8B-B14F-4D97-AF65-F5344CB8AC3E}">
        <p14:creationId xmlns:p14="http://schemas.microsoft.com/office/powerpoint/2010/main" val="372257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7900" dirty="0">
                <a:solidFill>
                  <a:schemeClr val="bg1"/>
                </a:solidFill>
                <a:effectLst>
                  <a:outerShdw blurRad="38100" dist="38100" dir="2700000" algn="tl">
                    <a:srgbClr val="000000">
                      <a:alpha val="43137"/>
                    </a:srgbClr>
                  </a:outerShdw>
                </a:effectLst>
                <a:latin typeface="Times New Roman" charset="0"/>
              </a:rPr>
              <a:t>Contractual Requirement</a:t>
            </a:r>
            <a:endParaRPr lang="en-US" sz="7900" dirty="0">
              <a:solidFill>
                <a:schemeClr val="bg1"/>
              </a:solidFill>
              <a:effectLst>
                <a:outerShdw blurRad="38100" dist="38100" dir="2700000" algn="tl">
                  <a:srgbClr val="000000">
                    <a:alpha val="43137"/>
                  </a:srgbClr>
                </a:outerShdw>
              </a:effectLst>
            </a:endParaRPr>
          </a:p>
        </p:txBody>
      </p:sp>
      <p:grpSp>
        <p:nvGrpSpPr>
          <p:cNvPr id="23" name="Group - Fram"/>
          <p:cNvGrpSpPr/>
          <p:nvPr/>
        </p:nvGrpSpPr>
        <p:grpSpPr>
          <a:xfrm>
            <a:off x="152400" y="152400"/>
            <a:ext cx="11887200" cy="8869680"/>
            <a:chOff x="152400" y="152400"/>
            <a:chExt cx="11887200" cy="8869680"/>
          </a:xfrm>
        </p:grpSpPr>
        <p:sp>
          <p:nvSpPr>
            <p:cNvPr id="24"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p:nvPicPr>
        <p:blipFill>
          <a:blip r:embed="rId3"/>
          <a:stretch>
            <a:fillRect/>
          </a:stretch>
        </p:blipFill>
        <p:spPr>
          <a:xfrm>
            <a:off x="9947910" y="8223250"/>
            <a:ext cx="2231329" cy="938865"/>
          </a:xfrm>
          <a:prstGeom prst="rect">
            <a:avLst/>
          </a:prstGeom>
        </p:spPr>
      </p:pic>
      <p:pic>
        <p:nvPicPr>
          <p:cNvPr id="3" name="Picture 2"/>
          <p:cNvPicPr>
            <a:picLocks noChangeAspect="1"/>
          </p:cNvPicPr>
          <p:nvPr/>
        </p:nvPicPr>
        <p:blipFill>
          <a:blip r:embed="rId4"/>
          <a:stretch>
            <a:fillRect/>
          </a:stretch>
        </p:blipFill>
        <p:spPr>
          <a:xfrm>
            <a:off x="1066800" y="1752600"/>
            <a:ext cx="5172075" cy="6419850"/>
          </a:xfrm>
          <a:prstGeom prst="rect">
            <a:avLst/>
          </a:prstGeom>
          <a:ln>
            <a:noFill/>
          </a:ln>
          <a:effectLst>
            <a:outerShdw blurRad="292100" dist="139700" dir="2700000" algn="tl" rotWithShape="0">
              <a:srgbClr val="333333">
                <a:alpha val="65000"/>
              </a:srgbClr>
            </a:outerShdw>
          </a:effectLst>
        </p:spPr>
      </p:pic>
      <p:grpSp>
        <p:nvGrpSpPr>
          <p:cNvPr id="34" name="Group 33"/>
          <p:cNvGrpSpPr/>
          <p:nvPr/>
        </p:nvGrpSpPr>
        <p:grpSpPr>
          <a:xfrm>
            <a:off x="1092656" y="8326922"/>
            <a:ext cx="731520" cy="731520"/>
            <a:chOff x="114804" y="7315200"/>
            <a:chExt cx="731520" cy="731520"/>
          </a:xfrm>
        </p:grpSpPr>
        <p:sp>
          <p:nvSpPr>
            <p:cNvPr id="35" name="Oval 34">
              <a:hlinkClick r:id="rId5"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6" name="Donut 35"/>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Rectangle 4"/>
          <p:cNvSpPr/>
          <p:nvPr/>
        </p:nvSpPr>
        <p:spPr>
          <a:xfrm>
            <a:off x="1524000" y="2362200"/>
            <a:ext cx="2590800" cy="5410200"/>
          </a:xfrm>
          <a:prstGeom prst="rect">
            <a:avLst/>
          </a:prstGeom>
          <a:solidFill>
            <a:schemeClr val="bg1">
              <a:lumMod val="50000"/>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Callout 31"/>
          <p:cNvSpPr/>
          <p:nvPr/>
        </p:nvSpPr>
        <p:spPr>
          <a:xfrm>
            <a:off x="1264171" y="2514600"/>
            <a:ext cx="3962400" cy="2743200"/>
          </a:xfrm>
          <a:prstGeom prst="cloudCallout">
            <a:avLst>
              <a:gd name="adj1" fmla="val 67592"/>
              <a:gd name="adj2" fmla="val 4043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rgbClr val="FFC000"/>
                </a:solidFill>
                <a:effectLst>
                  <a:outerShdw blurRad="38100" dist="38100" dir="2700000" algn="tl">
                    <a:srgbClr val="000000">
                      <a:alpha val="43137"/>
                    </a:srgbClr>
                  </a:outerShdw>
                </a:effectLst>
              </a:rPr>
              <a:t>Attention</a:t>
            </a:r>
          </a:p>
          <a:p>
            <a:pPr algn="ctr" defTabSz="852488"/>
            <a:r>
              <a:rPr lang="en-US" dirty="0">
                <a:effectLst>
                  <a:outerShdw blurRad="38100" dist="38100" dir="2700000" algn="tl">
                    <a:srgbClr val="000000">
                      <a:alpha val="43137"/>
                    </a:srgbClr>
                  </a:outerShdw>
                </a:effectLst>
              </a:rPr>
              <a:t>Always double check the math!</a:t>
            </a:r>
          </a:p>
        </p:txBody>
      </p:sp>
      <p:pic>
        <p:nvPicPr>
          <p:cNvPr id="2" name="Picture 1">
            <a:extLst>
              <a:ext uri="{FF2B5EF4-FFF2-40B4-BE49-F238E27FC236}">
                <a16:creationId xmlns:a16="http://schemas.microsoft.com/office/drawing/2014/main" id="{5A306619-F312-45D5-9BE9-F7D39A61FC49}"/>
              </a:ext>
            </a:extLst>
          </p:cNvPr>
          <p:cNvPicPr>
            <a:picLocks noChangeAspect="1"/>
          </p:cNvPicPr>
          <p:nvPr/>
        </p:nvPicPr>
        <p:blipFill rotWithShape="1">
          <a:blip r:embed="rId6"/>
          <a:srcRect b="4704"/>
          <a:stretch/>
        </p:blipFill>
        <p:spPr>
          <a:xfrm>
            <a:off x="1803855" y="5716036"/>
            <a:ext cx="10056125" cy="1903964"/>
          </a:xfrm>
          <a:prstGeom prst="rect">
            <a:avLst/>
          </a:prstGeom>
          <a:ln>
            <a:noFill/>
          </a:ln>
          <a:effectLst>
            <a:outerShdw blurRad="292100" dist="139700" dir="2700000" algn="tl" rotWithShape="0">
              <a:srgbClr val="333333">
                <a:alpha val="65000"/>
              </a:srgbClr>
            </a:outerShdw>
          </a:effectLst>
        </p:spPr>
      </p:pic>
      <p:sp>
        <p:nvSpPr>
          <p:cNvPr id="33" name="Cloud Callout 32"/>
          <p:cNvSpPr/>
          <p:nvPr/>
        </p:nvSpPr>
        <p:spPr>
          <a:xfrm>
            <a:off x="8195119" y="4262755"/>
            <a:ext cx="2732710" cy="1609090"/>
          </a:xfrm>
          <a:prstGeom prst="cloudCallout">
            <a:avLst>
              <a:gd name="adj1" fmla="val -65955"/>
              <a:gd name="adj2" fmla="val 53386"/>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rgbClr val="FFC000"/>
                </a:solidFill>
                <a:effectLst>
                  <a:outerShdw blurRad="38100" dist="38100" dir="2700000" algn="tl">
                    <a:srgbClr val="000000">
                      <a:alpha val="43137"/>
                    </a:srgbClr>
                  </a:outerShdw>
                </a:effectLst>
              </a:rPr>
              <a:t>Attention</a:t>
            </a:r>
          </a:p>
          <a:p>
            <a:pPr algn="ctr" defTabSz="852488"/>
            <a:r>
              <a:rPr lang="en-US" dirty="0">
                <a:effectLst>
                  <a:outerShdw blurRad="38100" dist="38100" dir="2700000" algn="tl">
                    <a:srgbClr val="000000">
                      <a:alpha val="43137"/>
                    </a:srgbClr>
                  </a:outerShdw>
                </a:effectLst>
              </a:rPr>
              <a:t>Section 2.3.2</a:t>
            </a:r>
          </a:p>
        </p:txBody>
      </p:sp>
    </p:spTree>
    <p:extLst>
      <p:ext uri="{BB962C8B-B14F-4D97-AF65-F5344CB8AC3E}">
        <p14:creationId xmlns:p14="http://schemas.microsoft.com/office/powerpoint/2010/main" val="156993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7900" dirty="0">
                <a:solidFill>
                  <a:schemeClr val="bg1"/>
                </a:solidFill>
                <a:effectLst>
                  <a:outerShdw blurRad="38100" dist="38100" dir="2700000" algn="tl">
                    <a:srgbClr val="000000">
                      <a:alpha val="43137"/>
                    </a:srgbClr>
                  </a:outerShdw>
                </a:effectLst>
                <a:latin typeface="Times New Roman" charset="0"/>
              </a:rPr>
              <a:t>Contractual Requirement</a:t>
            </a:r>
            <a:endParaRPr lang="en-US" sz="7900" dirty="0">
              <a:solidFill>
                <a:schemeClr val="bg1"/>
              </a:solidFill>
              <a:effectLst>
                <a:outerShdw blurRad="38100" dist="38100" dir="2700000" algn="tl">
                  <a:srgbClr val="000000">
                    <a:alpha val="43137"/>
                  </a:srgbClr>
                </a:outerShdw>
              </a:effectLst>
            </a:endParaRPr>
          </a:p>
        </p:txBody>
      </p:sp>
      <p:grpSp>
        <p:nvGrpSpPr>
          <p:cNvPr id="23" name="Group - Fram"/>
          <p:cNvGrpSpPr/>
          <p:nvPr/>
        </p:nvGrpSpPr>
        <p:grpSpPr>
          <a:xfrm>
            <a:off x="152400" y="152400"/>
            <a:ext cx="11887200" cy="8869680"/>
            <a:chOff x="152400" y="152400"/>
            <a:chExt cx="11887200" cy="8869680"/>
          </a:xfrm>
        </p:grpSpPr>
        <p:sp>
          <p:nvSpPr>
            <p:cNvPr id="24"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p:nvPicPr>
        <p:blipFill>
          <a:blip r:embed="rId3"/>
          <a:stretch>
            <a:fillRect/>
          </a:stretch>
        </p:blipFill>
        <p:spPr>
          <a:xfrm>
            <a:off x="9947910" y="8223250"/>
            <a:ext cx="2231329" cy="938865"/>
          </a:xfrm>
          <a:prstGeom prst="rect">
            <a:avLst/>
          </a:prstGeom>
        </p:spPr>
      </p:pic>
      <p:grpSp>
        <p:nvGrpSpPr>
          <p:cNvPr id="34" name="Group 33"/>
          <p:cNvGrpSpPr/>
          <p:nvPr/>
        </p:nvGrpSpPr>
        <p:grpSpPr>
          <a:xfrm>
            <a:off x="1092656" y="8326922"/>
            <a:ext cx="731520" cy="731520"/>
            <a:chOff x="114804" y="7315200"/>
            <a:chExt cx="731520" cy="731520"/>
          </a:xfrm>
        </p:grpSpPr>
        <p:sp>
          <p:nvSpPr>
            <p:cNvPr id="35" name="Oval 34">
              <a:hlinkClick r:id="rId4"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6" name="Donut 35"/>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 name="Picture 2">
            <a:extLst>
              <a:ext uri="{FF2B5EF4-FFF2-40B4-BE49-F238E27FC236}">
                <a16:creationId xmlns:a16="http://schemas.microsoft.com/office/drawing/2014/main" id="{F61A7E74-132B-4F15-9AA4-00D747DA3FC6}"/>
              </a:ext>
            </a:extLst>
          </p:cNvPr>
          <p:cNvPicPr>
            <a:picLocks noChangeAspect="1"/>
          </p:cNvPicPr>
          <p:nvPr/>
        </p:nvPicPr>
        <p:blipFill>
          <a:blip r:embed="rId5"/>
          <a:stretch>
            <a:fillRect/>
          </a:stretch>
        </p:blipFill>
        <p:spPr>
          <a:xfrm>
            <a:off x="1662365" y="2057400"/>
            <a:ext cx="9539036" cy="5410200"/>
          </a:xfrm>
          <a:prstGeom prst="rect">
            <a:avLst/>
          </a:prstGeom>
        </p:spPr>
      </p:pic>
      <p:sp>
        <p:nvSpPr>
          <p:cNvPr id="7" name="Cloud Callout 32">
            <a:extLst>
              <a:ext uri="{FF2B5EF4-FFF2-40B4-BE49-F238E27FC236}">
                <a16:creationId xmlns:a16="http://schemas.microsoft.com/office/drawing/2014/main" id="{3177E5ED-C655-4EB2-B9DB-FC3FD9B76F09}"/>
              </a:ext>
            </a:extLst>
          </p:cNvPr>
          <p:cNvSpPr/>
          <p:nvPr/>
        </p:nvSpPr>
        <p:spPr>
          <a:xfrm>
            <a:off x="8581554" y="2399030"/>
            <a:ext cx="3077045" cy="1609090"/>
          </a:xfrm>
          <a:prstGeom prst="cloudCallout">
            <a:avLst>
              <a:gd name="adj1" fmla="val -65955"/>
              <a:gd name="adj2" fmla="val 53386"/>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rgbClr val="FFC000"/>
                </a:solidFill>
                <a:effectLst>
                  <a:outerShdw blurRad="38100" dist="38100" dir="2700000" algn="tl">
                    <a:srgbClr val="000000">
                      <a:alpha val="43137"/>
                    </a:srgbClr>
                  </a:outerShdw>
                </a:effectLst>
              </a:rPr>
              <a:t>Attention</a:t>
            </a:r>
          </a:p>
          <a:p>
            <a:pPr algn="ctr" defTabSz="852488"/>
            <a:r>
              <a:rPr lang="en-US" dirty="0">
                <a:effectLst>
                  <a:outerShdw blurRad="38100" dist="38100" dir="2700000" algn="tl">
                    <a:srgbClr val="000000">
                      <a:alpha val="43137"/>
                    </a:srgbClr>
                  </a:outerShdw>
                </a:effectLst>
              </a:rPr>
              <a:t>Bid Form 2- Requires Notary</a:t>
            </a:r>
          </a:p>
        </p:txBody>
      </p:sp>
    </p:spTree>
    <p:extLst>
      <p:ext uri="{BB962C8B-B14F-4D97-AF65-F5344CB8AC3E}">
        <p14:creationId xmlns:p14="http://schemas.microsoft.com/office/powerpoint/2010/main" val="396992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C9E1EB-F704-4EA5-8606-CCEDFF60CB1B}"/>
              </a:ext>
            </a:extLst>
          </p:cNvPr>
          <p:cNvPicPr>
            <a:picLocks noChangeAspect="1"/>
          </p:cNvPicPr>
          <p:nvPr/>
        </p:nvPicPr>
        <p:blipFill>
          <a:blip r:embed="rId3"/>
          <a:stretch>
            <a:fillRect/>
          </a:stretch>
        </p:blipFill>
        <p:spPr>
          <a:xfrm>
            <a:off x="1109748" y="2587649"/>
            <a:ext cx="10856954" cy="2505451"/>
          </a:xfrm>
          <a:prstGeom prst="rect">
            <a:avLst/>
          </a:prstGeom>
          <a:ln>
            <a:noFill/>
          </a:ln>
          <a:effectLst>
            <a:outerShdw blurRad="292100" dist="139700" dir="2700000" algn="tl" rotWithShape="0">
              <a:srgbClr val="333333">
                <a:alpha val="65000"/>
              </a:srgbClr>
            </a:outerShdw>
          </a:effectLst>
        </p:spPr>
      </p:pic>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7900" dirty="0">
                <a:solidFill>
                  <a:schemeClr val="bg1"/>
                </a:solidFill>
                <a:effectLst>
                  <a:outerShdw blurRad="38100" dist="38100" dir="2700000" algn="tl">
                    <a:srgbClr val="000000">
                      <a:alpha val="43137"/>
                    </a:srgbClr>
                  </a:outerShdw>
                </a:effectLst>
                <a:latin typeface="Times New Roman" charset="0"/>
              </a:rPr>
              <a:t>Contractual Requirement</a:t>
            </a:r>
            <a:endParaRPr lang="en-US" sz="7900" dirty="0">
              <a:solidFill>
                <a:schemeClr val="bg1"/>
              </a:solidFill>
              <a:effectLst>
                <a:outerShdw blurRad="38100" dist="38100" dir="2700000" algn="tl">
                  <a:srgbClr val="000000">
                    <a:alpha val="43137"/>
                  </a:srgbClr>
                </a:outerShdw>
              </a:effectLst>
            </a:endParaRPr>
          </a:p>
        </p:txBody>
      </p:sp>
      <p:grpSp>
        <p:nvGrpSpPr>
          <p:cNvPr id="23" name="Group - Fram"/>
          <p:cNvGrpSpPr/>
          <p:nvPr/>
        </p:nvGrpSpPr>
        <p:grpSpPr>
          <a:xfrm>
            <a:off x="152400" y="152400"/>
            <a:ext cx="11887200" cy="8869680"/>
            <a:chOff x="152400" y="152400"/>
            <a:chExt cx="11887200" cy="8869680"/>
          </a:xfrm>
        </p:grpSpPr>
        <p:sp>
          <p:nvSpPr>
            <p:cNvPr id="24"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p:nvPicPr>
        <p:blipFill>
          <a:blip r:embed="rId4"/>
          <a:stretch>
            <a:fillRect/>
          </a:stretch>
        </p:blipFill>
        <p:spPr>
          <a:xfrm>
            <a:off x="9947910" y="8223250"/>
            <a:ext cx="2231329" cy="938865"/>
          </a:xfrm>
          <a:prstGeom prst="rect">
            <a:avLst/>
          </a:prstGeom>
        </p:spPr>
      </p:pic>
      <p:grpSp>
        <p:nvGrpSpPr>
          <p:cNvPr id="34" name="Group 33"/>
          <p:cNvGrpSpPr/>
          <p:nvPr/>
        </p:nvGrpSpPr>
        <p:grpSpPr>
          <a:xfrm>
            <a:off x="1092656" y="8326922"/>
            <a:ext cx="731520" cy="731520"/>
            <a:chOff x="114804" y="7315200"/>
            <a:chExt cx="731520" cy="731520"/>
          </a:xfrm>
        </p:grpSpPr>
        <p:sp>
          <p:nvSpPr>
            <p:cNvPr id="35" name="Oval 34">
              <a:hlinkClick r:id="rId5"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6" name="Donut 35"/>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Cloud Callout 31"/>
          <p:cNvSpPr/>
          <p:nvPr/>
        </p:nvSpPr>
        <p:spPr>
          <a:xfrm>
            <a:off x="1682115" y="4953000"/>
            <a:ext cx="6553200" cy="3886200"/>
          </a:xfrm>
          <a:prstGeom prst="cloudCallout">
            <a:avLst>
              <a:gd name="adj1" fmla="val 70436"/>
              <a:gd name="adj2" fmla="val -55656"/>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rgbClr val="FFC000"/>
                </a:solidFill>
                <a:effectLst>
                  <a:outerShdw blurRad="38100" dist="38100" dir="2700000" algn="tl">
                    <a:srgbClr val="000000">
                      <a:alpha val="43137"/>
                    </a:srgbClr>
                  </a:outerShdw>
                </a:effectLst>
              </a:rPr>
              <a:t>Attention</a:t>
            </a:r>
          </a:p>
          <a:p>
            <a:pPr algn="ctr" defTabSz="852488"/>
            <a:r>
              <a:rPr lang="en-US" dirty="0">
                <a:effectLst>
                  <a:outerShdw blurRad="38100" dist="38100" dir="2700000" algn="tl">
                    <a:srgbClr val="000000">
                      <a:alpha val="43137"/>
                    </a:srgbClr>
                  </a:outerShdw>
                </a:effectLst>
              </a:rPr>
              <a:t>Bidder is advised to list all subs of any tiers needed to meet the license requirements stated in Section 1.5 “License” even if the one-half of 1 present of the   subcontract amount is less than $10,000.</a:t>
            </a:r>
          </a:p>
        </p:txBody>
      </p:sp>
      <p:sp>
        <p:nvSpPr>
          <p:cNvPr id="33" name="Cloud Callout 32"/>
          <p:cNvSpPr/>
          <p:nvPr/>
        </p:nvSpPr>
        <p:spPr>
          <a:xfrm>
            <a:off x="9299134" y="1697040"/>
            <a:ext cx="2740466" cy="1971157"/>
          </a:xfrm>
          <a:prstGeom prst="cloudCallout">
            <a:avLst>
              <a:gd name="adj1" fmla="val -80384"/>
              <a:gd name="adj2" fmla="val 13266"/>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rgbClr val="FFC000"/>
                </a:solidFill>
                <a:effectLst>
                  <a:outerShdw blurRad="38100" dist="38100" dir="2700000" algn="tl">
                    <a:srgbClr val="000000">
                      <a:alpha val="43137"/>
                    </a:srgbClr>
                  </a:outerShdw>
                </a:effectLst>
              </a:rPr>
              <a:t>Attention</a:t>
            </a:r>
          </a:p>
          <a:p>
            <a:pPr algn="ctr" defTabSz="852488"/>
            <a:r>
              <a:rPr lang="en-US" dirty="0">
                <a:effectLst>
                  <a:outerShdw blurRad="38100" dist="38100" dir="2700000" algn="tl">
                    <a:srgbClr val="000000">
                      <a:alpha val="43137"/>
                    </a:srgbClr>
                  </a:outerShdw>
                </a:effectLst>
              </a:rPr>
              <a:t>Section 1.5 “License”</a:t>
            </a:r>
          </a:p>
        </p:txBody>
      </p:sp>
    </p:spTree>
    <p:extLst>
      <p:ext uri="{BB962C8B-B14F-4D97-AF65-F5344CB8AC3E}">
        <p14:creationId xmlns:p14="http://schemas.microsoft.com/office/powerpoint/2010/main" val="137282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06185E-CDB6-46F8-8FC8-D59614D0C08B}"/>
              </a:ext>
            </a:extLst>
          </p:cNvPr>
          <p:cNvPicPr>
            <a:picLocks noChangeAspect="1"/>
          </p:cNvPicPr>
          <p:nvPr/>
        </p:nvPicPr>
        <p:blipFill>
          <a:blip r:embed="rId3"/>
          <a:stretch>
            <a:fillRect/>
          </a:stretch>
        </p:blipFill>
        <p:spPr>
          <a:xfrm>
            <a:off x="1075944" y="1494422"/>
            <a:ext cx="10534500" cy="6580478"/>
          </a:xfrm>
          <a:prstGeom prst="rect">
            <a:avLst/>
          </a:prstGeom>
          <a:ln>
            <a:noFill/>
          </a:ln>
          <a:effectLst>
            <a:softEdge rad="112500"/>
          </a:effectLst>
        </p:spPr>
      </p:pic>
      <p:grpSp>
        <p:nvGrpSpPr>
          <p:cNvPr id="12" name="Group - Fram"/>
          <p:cNvGrpSpPr/>
          <p:nvPr/>
        </p:nvGrpSpPr>
        <p:grpSpPr>
          <a:xfrm>
            <a:off x="152400" y="152400"/>
            <a:ext cx="11887200" cy="8869680"/>
            <a:chOff x="152400" y="152400"/>
            <a:chExt cx="11887200" cy="8869680"/>
          </a:xfrm>
        </p:grpSpPr>
        <p:sp>
          <p:nvSpPr>
            <p:cNvPr id="37"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98" name="Title"/>
          <p:cNvSpPr>
            <a:spLocks noGrp="1" noChangeArrowheads="1"/>
          </p:cNvSpPr>
          <p:nvPr>
            <p:ph type="title"/>
          </p:nvPr>
        </p:nvSpPr>
        <p:spPr>
          <a:xfrm>
            <a:off x="1219200" y="1524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8000" dirty="0">
                <a:solidFill>
                  <a:schemeClr val="bg1"/>
                </a:solidFill>
                <a:effectLst>
                  <a:outerShdw blurRad="38100" dist="38100" dir="2700000" algn="tl">
                    <a:srgbClr val="000000">
                      <a:alpha val="43137"/>
                    </a:srgbClr>
                  </a:outerShdw>
                </a:effectLst>
                <a:latin typeface="Times New Roman" charset="0"/>
              </a:rPr>
              <a:t>HSE: Emergency Exit</a:t>
            </a:r>
            <a:endParaRPr lang="en-US" sz="8000" dirty="0">
              <a:solidFill>
                <a:schemeClr val="bg1"/>
              </a:solidFill>
              <a:effectLst>
                <a:outerShdw blurRad="38100" dist="38100" dir="2700000" algn="tl">
                  <a:srgbClr val="000000">
                    <a:alpha val="43137"/>
                  </a:srgbClr>
                </a:outerShdw>
              </a:effectLst>
            </a:endParaRPr>
          </a:p>
        </p:txBody>
      </p:sp>
      <p:sp>
        <p:nvSpPr>
          <p:cNvPr id="19" name="t"/>
          <p:cNvSpPr/>
          <p:nvPr/>
        </p:nvSpPr>
        <p:spPr>
          <a:xfrm rot="5400000">
            <a:off x="3893610" y="3365500"/>
            <a:ext cx="2208210" cy="2375430"/>
          </a:xfrm>
          <a:custGeom>
            <a:avLst/>
            <a:gdLst>
              <a:gd name="connsiteX0" fmla="*/ 844262 w 2208210"/>
              <a:gd name="connsiteY0" fmla="*/ 0 h 2375430"/>
              <a:gd name="connsiteX1" fmla="*/ 1674719 w 2208210"/>
              <a:gd name="connsiteY1" fmla="*/ 0 h 2375430"/>
              <a:gd name="connsiteX2" fmla="*/ 1674754 w 2208210"/>
              <a:gd name="connsiteY2" fmla="*/ 403 h 2375430"/>
              <a:gd name="connsiteX3" fmla="*/ 1674922 w 2208210"/>
              <a:gd name="connsiteY3" fmla="*/ 1055 h 2375430"/>
              <a:gd name="connsiteX4" fmla="*/ 1656141 w 2208210"/>
              <a:gd name="connsiteY4" fmla="*/ 3476 h 2375430"/>
              <a:gd name="connsiteX5" fmla="*/ 1637091 w 2208210"/>
              <a:gd name="connsiteY5" fmla="*/ 86820 h 2375430"/>
              <a:gd name="connsiteX6" fmla="*/ 1741866 w 2208210"/>
              <a:gd name="connsiteY6" fmla="*/ 210645 h 2375430"/>
              <a:gd name="connsiteX7" fmla="*/ 1779966 w 2208210"/>
              <a:gd name="connsiteY7" fmla="*/ 346376 h 2375430"/>
              <a:gd name="connsiteX8" fmla="*/ 1756153 w 2208210"/>
              <a:gd name="connsiteY8" fmla="*/ 503538 h 2375430"/>
              <a:gd name="connsiteX9" fmla="*/ 1653759 w 2208210"/>
              <a:gd name="connsiteY9" fmla="*/ 746426 h 2375430"/>
              <a:gd name="connsiteX10" fmla="*/ 2134772 w 2208210"/>
              <a:gd name="connsiteY10" fmla="*/ 751188 h 2375430"/>
              <a:gd name="connsiteX11" fmla="*/ 2168109 w 2208210"/>
              <a:gd name="connsiteY11" fmla="*/ 894063 h 2375430"/>
              <a:gd name="connsiteX12" fmla="*/ 1759908 w 2208210"/>
              <a:gd name="connsiteY12" fmla="*/ 1218848 h 2375430"/>
              <a:gd name="connsiteX13" fmla="*/ 1329947 w 2208210"/>
              <a:gd name="connsiteY13" fmla="*/ 1242824 h 2375430"/>
              <a:gd name="connsiteX14" fmla="*/ 1080431 w 2208210"/>
              <a:gd name="connsiteY14" fmla="*/ 1626308 h 2375430"/>
              <a:gd name="connsiteX15" fmla="*/ 881440 w 2208210"/>
              <a:gd name="connsiteY15" fmla="*/ 1955307 h 2375430"/>
              <a:gd name="connsiteX16" fmla="*/ 879853 w 2208210"/>
              <a:gd name="connsiteY16" fmla="*/ 2222007 h 2375430"/>
              <a:gd name="connsiteX17" fmla="*/ 1024254 w 2208210"/>
              <a:gd name="connsiteY17" fmla="*/ 2371208 h 2375430"/>
              <a:gd name="connsiteX18" fmla="*/ 1038238 w 2208210"/>
              <a:gd name="connsiteY18" fmla="*/ 2375430 h 2375430"/>
              <a:gd name="connsiteX19" fmla="*/ 166525 w 2208210"/>
              <a:gd name="connsiteY19" fmla="*/ 2375430 h 2375430"/>
              <a:gd name="connsiteX20" fmla="*/ 163532 w 2208210"/>
              <a:gd name="connsiteY20" fmla="*/ 2369733 h 2375430"/>
              <a:gd name="connsiteX21" fmla="*/ 181112 w 2208210"/>
              <a:gd name="connsiteY21" fmla="*/ 2360197 h 2375430"/>
              <a:gd name="connsiteX22" fmla="*/ 134557 w 2208210"/>
              <a:gd name="connsiteY22" fmla="*/ 2251872 h 2375430"/>
              <a:gd name="connsiteX23" fmla="*/ 34971 w 2208210"/>
              <a:gd name="connsiteY23" fmla="*/ 2027004 h 2375430"/>
              <a:gd name="connsiteX24" fmla="*/ 130506 w 2208210"/>
              <a:gd name="connsiteY24" fmla="*/ 1726753 h 2375430"/>
              <a:gd name="connsiteX25" fmla="*/ 420521 w 2208210"/>
              <a:gd name="connsiteY25" fmla="*/ 1221786 h 2375430"/>
              <a:gd name="connsiteX26" fmla="*/ 205853 w 2208210"/>
              <a:gd name="connsiteY26" fmla="*/ 1214003 h 2375430"/>
              <a:gd name="connsiteX27" fmla="*/ 1171 w 2208210"/>
              <a:gd name="connsiteY27" fmla="*/ 1160371 h 2375430"/>
              <a:gd name="connsiteX28" fmla="*/ 298402 w 2208210"/>
              <a:gd name="connsiteY28" fmla="*/ 760143 h 2375430"/>
              <a:gd name="connsiteX29" fmla="*/ 727595 w 2208210"/>
              <a:gd name="connsiteY29" fmla="*/ 750938 h 2375430"/>
              <a:gd name="connsiteX30" fmla="*/ 1044835 w 2208210"/>
              <a:gd name="connsiteY30" fmla="*/ 223972 h 2375430"/>
              <a:gd name="connsiteX31" fmla="*/ 938995 w 2208210"/>
              <a:gd name="connsiteY31" fmla="*/ 28564 h 2375430"/>
              <a:gd name="connsiteX32" fmla="*/ 885123 w 2208210"/>
              <a:gd name="connsiteY32" fmla="*/ 6640 h 237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08210" h="2375430">
                <a:moveTo>
                  <a:pt x="844262" y="0"/>
                </a:moveTo>
                <a:lnTo>
                  <a:pt x="1674719" y="0"/>
                </a:lnTo>
                <a:lnTo>
                  <a:pt x="1674754" y="403"/>
                </a:lnTo>
                <a:lnTo>
                  <a:pt x="1674922" y="1055"/>
                </a:lnTo>
                <a:lnTo>
                  <a:pt x="1656141" y="3476"/>
                </a:lnTo>
                <a:cubicBezTo>
                  <a:pt x="1627963" y="13795"/>
                  <a:pt x="1622804" y="52292"/>
                  <a:pt x="1637091" y="86820"/>
                </a:cubicBezTo>
                <a:cubicBezTo>
                  <a:pt x="1651378" y="121348"/>
                  <a:pt x="1718054" y="167386"/>
                  <a:pt x="1741866" y="210645"/>
                </a:cubicBezTo>
                <a:cubicBezTo>
                  <a:pt x="1765678" y="253904"/>
                  <a:pt x="1777585" y="297561"/>
                  <a:pt x="1779966" y="346376"/>
                </a:cubicBezTo>
                <a:cubicBezTo>
                  <a:pt x="1782347" y="395191"/>
                  <a:pt x="1777188" y="436863"/>
                  <a:pt x="1756153" y="503538"/>
                </a:cubicBezTo>
                <a:cubicBezTo>
                  <a:pt x="1735118" y="570213"/>
                  <a:pt x="1590656" y="705151"/>
                  <a:pt x="1653759" y="746426"/>
                </a:cubicBezTo>
                <a:cubicBezTo>
                  <a:pt x="1716862" y="787701"/>
                  <a:pt x="2049047" y="726582"/>
                  <a:pt x="2134772" y="751188"/>
                </a:cubicBezTo>
                <a:cubicBezTo>
                  <a:pt x="2220497" y="775794"/>
                  <a:pt x="2230586" y="816120"/>
                  <a:pt x="2168109" y="894063"/>
                </a:cubicBezTo>
                <a:cubicBezTo>
                  <a:pt x="2105632" y="972006"/>
                  <a:pt x="1808663" y="1226474"/>
                  <a:pt x="1759908" y="1218848"/>
                </a:cubicBezTo>
                <a:cubicBezTo>
                  <a:pt x="1688026" y="1241127"/>
                  <a:pt x="1473267" y="1234832"/>
                  <a:pt x="1329947" y="1242824"/>
                </a:cubicBezTo>
                <a:lnTo>
                  <a:pt x="1080431" y="1626308"/>
                </a:lnTo>
                <a:cubicBezTo>
                  <a:pt x="996949" y="1745055"/>
                  <a:pt x="914870" y="1856024"/>
                  <a:pt x="881440" y="1955307"/>
                </a:cubicBezTo>
                <a:cubicBezTo>
                  <a:pt x="848010" y="2054590"/>
                  <a:pt x="842017" y="2148453"/>
                  <a:pt x="879853" y="2222007"/>
                </a:cubicBezTo>
                <a:cubicBezTo>
                  <a:pt x="908230" y="2277173"/>
                  <a:pt x="950894" y="2336506"/>
                  <a:pt x="1024254" y="2371208"/>
                </a:cubicBezTo>
                <a:lnTo>
                  <a:pt x="1038238" y="2375430"/>
                </a:lnTo>
                <a:lnTo>
                  <a:pt x="166525" y="2375430"/>
                </a:lnTo>
                <a:lnTo>
                  <a:pt x="163532" y="2369733"/>
                </a:lnTo>
                <a:lnTo>
                  <a:pt x="181112" y="2360197"/>
                </a:lnTo>
                <a:cubicBezTo>
                  <a:pt x="193362" y="2338048"/>
                  <a:pt x="169308" y="2293451"/>
                  <a:pt x="134557" y="2251872"/>
                </a:cubicBezTo>
                <a:cubicBezTo>
                  <a:pt x="88223" y="2196434"/>
                  <a:pt x="33265" y="2115714"/>
                  <a:pt x="34971" y="2027004"/>
                </a:cubicBezTo>
                <a:cubicBezTo>
                  <a:pt x="36677" y="1938294"/>
                  <a:pt x="70228" y="1856407"/>
                  <a:pt x="130506" y="1726753"/>
                </a:cubicBezTo>
                <a:cubicBezTo>
                  <a:pt x="190784" y="1597099"/>
                  <a:pt x="407963" y="1307244"/>
                  <a:pt x="420521" y="1221786"/>
                </a:cubicBezTo>
                <a:cubicBezTo>
                  <a:pt x="433079" y="1136328"/>
                  <a:pt x="285270" y="1209951"/>
                  <a:pt x="205853" y="1214003"/>
                </a:cubicBezTo>
                <a:cubicBezTo>
                  <a:pt x="126436" y="1218055"/>
                  <a:pt x="-14254" y="1236014"/>
                  <a:pt x="1171" y="1160371"/>
                </a:cubicBezTo>
                <a:cubicBezTo>
                  <a:pt x="16596" y="1084728"/>
                  <a:pt x="179713" y="804570"/>
                  <a:pt x="298402" y="760143"/>
                </a:cubicBezTo>
                <a:cubicBezTo>
                  <a:pt x="417091" y="715716"/>
                  <a:pt x="603190" y="840300"/>
                  <a:pt x="727595" y="750938"/>
                </a:cubicBezTo>
                <a:cubicBezTo>
                  <a:pt x="852000" y="661576"/>
                  <a:pt x="1021509" y="327700"/>
                  <a:pt x="1044835" y="223972"/>
                </a:cubicBezTo>
                <a:cubicBezTo>
                  <a:pt x="1068161" y="120244"/>
                  <a:pt x="1002608" y="67298"/>
                  <a:pt x="938995" y="28564"/>
                </a:cubicBezTo>
                <a:cubicBezTo>
                  <a:pt x="923092" y="18881"/>
                  <a:pt x="905040" y="11814"/>
                  <a:pt x="885123" y="6640"/>
                </a:cubicBezTo>
                <a:close/>
              </a:path>
            </a:pathLst>
          </a:custGeom>
          <a:noFill/>
          <a:ln>
            <a:noFill/>
          </a:ln>
          <a:scene3d>
            <a:camera prst="orthographicFront"/>
            <a:lightRig rig="threePt" dir="t"/>
          </a:scene3d>
          <a:sp3d>
            <a:bevelT w="152400" h="152400"/>
            <a:bevelB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5400000">
            <a:off x="6705600" y="1560776"/>
            <a:ext cx="1371600"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5400000">
            <a:off x="2713573" y="7161402"/>
            <a:ext cx="1005840" cy="10058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98355" y="1806093"/>
            <a:ext cx="1186089" cy="830997"/>
          </a:xfrm>
          <a:prstGeom prst="rect">
            <a:avLst/>
          </a:prstGeom>
          <a:noFill/>
        </p:spPr>
        <p:txBody>
          <a:bodyPr wrap="square" rtlCol="0">
            <a:spAutoFit/>
          </a:bodyPr>
          <a:lstStyle/>
          <a:p>
            <a:pPr algn="ctr"/>
            <a:r>
              <a:rPr lang="en-US" dirty="0">
                <a:solidFill>
                  <a:srgbClr val="FF0000"/>
                </a:solidFill>
              </a:rPr>
              <a:t>You are here</a:t>
            </a:r>
          </a:p>
        </p:txBody>
      </p:sp>
      <p:sp>
        <p:nvSpPr>
          <p:cNvPr id="29" name="TextBox 28"/>
          <p:cNvSpPr txBox="1"/>
          <p:nvPr/>
        </p:nvSpPr>
        <p:spPr>
          <a:xfrm>
            <a:off x="1524000" y="7065173"/>
            <a:ext cx="1385525" cy="830997"/>
          </a:xfrm>
          <a:prstGeom prst="rect">
            <a:avLst/>
          </a:prstGeom>
          <a:noFill/>
        </p:spPr>
        <p:txBody>
          <a:bodyPr wrap="square" rtlCol="0">
            <a:spAutoFit/>
          </a:bodyPr>
          <a:lstStyle/>
          <a:p>
            <a:pPr algn="ctr"/>
            <a:r>
              <a:rPr lang="en-US" dirty="0">
                <a:solidFill>
                  <a:srgbClr val="FF0000"/>
                </a:solidFill>
              </a:rPr>
              <a:t>You Exit here</a:t>
            </a:r>
          </a:p>
        </p:txBody>
      </p:sp>
      <p:grpSp>
        <p:nvGrpSpPr>
          <p:cNvPr id="13" name="Group- VTA Signature"/>
          <p:cNvGrpSpPr/>
          <p:nvPr/>
        </p:nvGrpSpPr>
        <p:grpSpPr>
          <a:xfrm>
            <a:off x="9966960" y="8229600"/>
            <a:ext cx="2209800" cy="907941"/>
            <a:chOff x="9966960" y="8229600"/>
            <a:chExt cx="2209800" cy="907941"/>
          </a:xfrm>
        </p:grpSpPr>
        <p:sp>
          <p:nvSpPr>
            <p:cNvPr id="25" name="A"/>
            <p:cNvSpPr/>
            <p:nvPr/>
          </p:nvSpPr>
          <p:spPr>
            <a:xfrm>
              <a:off x="10480040" y="8319291"/>
              <a:ext cx="530530" cy="474420"/>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V"/>
            <p:cNvSpPr/>
            <p:nvPr/>
          </p:nvSpPr>
          <p:spPr>
            <a:xfrm>
              <a:off x="9966960" y="8315324"/>
              <a:ext cx="551273" cy="467307"/>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1"/>
            <p:cNvSpPr txBox="1"/>
            <p:nvPr/>
          </p:nvSpPr>
          <p:spPr>
            <a:xfrm>
              <a:off x="10290808" y="8229600"/>
              <a:ext cx="1885952" cy="907941"/>
            </a:xfrm>
            <a:prstGeom prst="rect">
              <a:avLst/>
            </a:prstGeom>
            <a:noFill/>
          </p:spPr>
          <p:txBody>
            <a:bodyPr wrap="square" rtlCol="0">
              <a:spAutoFit/>
            </a:bodyPr>
            <a:lstStyle/>
            <a:p>
              <a:r>
                <a:rPr lang="en-US" sz="1200" dirty="0">
                  <a:solidFill>
                    <a:srgbClr val="075994"/>
                  </a:solidFill>
                  <a:latin typeface="Segoe UI Light" panose="020B0502040204020203" pitchFamily="34" charset="0"/>
                </a:rPr>
                <a:t>            Santa Clara Valley</a:t>
              </a:r>
            </a:p>
            <a:p>
              <a:r>
                <a:rPr lang="en-US" sz="1200" b="1" dirty="0">
                  <a:solidFill>
                    <a:srgbClr val="075994"/>
                  </a:solidFill>
                  <a:latin typeface="Segoe UI Light" panose="020B0502040204020203" pitchFamily="34" charset="0"/>
                </a:rPr>
                <a:t>              </a:t>
              </a:r>
              <a:r>
                <a:rPr lang="en-US" sz="1200" b="1" spc="100" dirty="0">
                  <a:solidFill>
                    <a:srgbClr val="075994"/>
                  </a:solidFill>
                  <a:latin typeface="Segoe UI Light" panose="020B0502040204020203" pitchFamily="34" charset="0"/>
                </a:rPr>
                <a:t>Transportation</a:t>
              </a:r>
            </a:p>
            <a:p>
              <a:r>
                <a:rPr lang="en-US" sz="1200" b="1" spc="100" dirty="0">
                  <a:solidFill>
                    <a:srgbClr val="075994"/>
                  </a:solidFill>
                  <a:latin typeface="Segoe UI Light" panose="020B0502040204020203" pitchFamily="34" charset="0"/>
                </a:rPr>
                <a:t>             Authority</a:t>
              </a:r>
            </a:p>
            <a:p>
              <a:endParaRPr lang="en-US" sz="500" b="1" dirty="0">
                <a:solidFill>
                  <a:srgbClr val="075994"/>
                </a:solidFill>
                <a:latin typeface="Segoe UI Light" panose="020B0502040204020203" pitchFamily="34" charset="0"/>
              </a:endParaRPr>
            </a:p>
            <a:p>
              <a:r>
                <a:rPr lang="en-US" sz="1100" i="1" spc="20" dirty="0">
                  <a:solidFill>
                    <a:srgbClr val="43C0F4"/>
                  </a:solidFill>
                  <a:latin typeface="Segoe UI Light" panose="020B0502040204020203" pitchFamily="34" charset="0"/>
                </a:rPr>
                <a:t>Solutions that move you</a:t>
              </a:r>
            </a:p>
          </p:txBody>
        </p:sp>
      </p:grpSp>
      <p:pic>
        <p:nvPicPr>
          <p:cNvPr id="4" name="Picture 3" descr="A picture containing building, window, indoor&#10;&#10;Description generated with high confidence">
            <a:extLst>
              <a:ext uri="{FF2B5EF4-FFF2-40B4-BE49-F238E27FC236}">
                <a16:creationId xmlns:a16="http://schemas.microsoft.com/office/drawing/2014/main" id="{06164370-AD67-44F3-999A-876F70FB3C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31" b="4080"/>
          <a:stretch/>
        </p:blipFill>
        <p:spPr>
          <a:xfrm rot="5400000">
            <a:off x="1384256" y="2097556"/>
            <a:ext cx="3802596" cy="3127491"/>
          </a:xfrm>
          <a:prstGeom prst="rect">
            <a:avLst/>
          </a:prstGeom>
          <a:ln>
            <a:noFill/>
          </a:ln>
          <a:effectLst>
            <a:outerShdw blurRad="292100" dist="139700" dir="2700000" algn="tl" rotWithShape="0">
              <a:srgbClr val="333333">
                <a:alpha val="65000"/>
              </a:srgbClr>
            </a:outerShdw>
          </a:effectLst>
        </p:spPr>
      </p:pic>
      <p:pic>
        <p:nvPicPr>
          <p:cNvPr id="7" name="Picture 6" descr="A tree in a parking lot&#10;&#10;Description generated with very high confidence">
            <a:extLst>
              <a:ext uri="{FF2B5EF4-FFF2-40B4-BE49-F238E27FC236}">
                <a16:creationId xmlns:a16="http://schemas.microsoft.com/office/drawing/2014/main" id="{DE74A67B-50DC-4259-92CF-A1DF87248B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34" t="20250" r="734" b="28432"/>
          <a:stretch/>
        </p:blipFill>
        <p:spPr>
          <a:xfrm>
            <a:off x="3836940" y="6840594"/>
            <a:ext cx="5737319" cy="22082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043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7900" dirty="0">
                <a:solidFill>
                  <a:schemeClr val="bg1"/>
                </a:solidFill>
                <a:effectLst>
                  <a:outerShdw blurRad="38100" dist="38100" dir="2700000" algn="tl">
                    <a:srgbClr val="000000">
                      <a:alpha val="43137"/>
                    </a:srgbClr>
                  </a:outerShdw>
                </a:effectLst>
                <a:latin typeface="Times New Roman" charset="0"/>
              </a:rPr>
              <a:t>Contractual Requirement</a:t>
            </a:r>
            <a:endParaRPr lang="en-US" sz="7900" dirty="0">
              <a:solidFill>
                <a:schemeClr val="bg1"/>
              </a:solidFill>
              <a:effectLst>
                <a:outerShdw blurRad="38100" dist="38100" dir="2700000" algn="tl">
                  <a:srgbClr val="000000">
                    <a:alpha val="43137"/>
                  </a:srgbClr>
                </a:outerShdw>
              </a:effectLst>
            </a:endParaRPr>
          </a:p>
        </p:txBody>
      </p:sp>
      <p:grpSp>
        <p:nvGrpSpPr>
          <p:cNvPr id="23" name="Group - Fram"/>
          <p:cNvGrpSpPr/>
          <p:nvPr/>
        </p:nvGrpSpPr>
        <p:grpSpPr>
          <a:xfrm>
            <a:off x="152400" y="152400"/>
            <a:ext cx="11887200" cy="8869680"/>
            <a:chOff x="152400" y="152400"/>
            <a:chExt cx="11887200" cy="8869680"/>
          </a:xfrm>
        </p:grpSpPr>
        <p:sp>
          <p:nvSpPr>
            <p:cNvPr id="24"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p:nvPicPr>
        <p:blipFill>
          <a:blip r:embed="rId3"/>
          <a:stretch>
            <a:fillRect/>
          </a:stretch>
        </p:blipFill>
        <p:spPr>
          <a:xfrm>
            <a:off x="9947910" y="8223250"/>
            <a:ext cx="2231329" cy="938865"/>
          </a:xfrm>
          <a:prstGeom prst="rect">
            <a:avLst/>
          </a:prstGeom>
        </p:spPr>
      </p:pic>
      <p:grpSp>
        <p:nvGrpSpPr>
          <p:cNvPr id="34" name="Group 33"/>
          <p:cNvGrpSpPr/>
          <p:nvPr/>
        </p:nvGrpSpPr>
        <p:grpSpPr>
          <a:xfrm>
            <a:off x="1092656" y="8326922"/>
            <a:ext cx="731520" cy="731520"/>
            <a:chOff x="114804" y="7315200"/>
            <a:chExt cx="731520" cy="731520"/>
          </a:xfrm>
        </p:grpSpPr>
        <p:sp>
          <p:nvSpPr>
            <p:cNvPr id="35" name="Oval 34">
              <a:hlinkClick r:id="rId4"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6" name="Donut 35"/>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 name="Cloud Callout 32"/>
          <p:cNvSpPr/>
          <p:nvPr/>
        </p:nvSpPr>
        <p:spPr>
          <a:xfrm rot="1187832">
            <a:off x="9144018" y="5941090"/>
            <a:ext cx="2874042" cy="1621108"/>
          </a:xfrm>
          <a:prstGeom prst="cloudCallout">
            <a:avLst>
              <a:gd name="adj1" fmla="val -50842"/>
              <a:gd name="adj2" fmla="val 10167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rgbClr val="FFC000"/>
                </a:solidFill>
                <a:effectLst>
                  <a:outerShdw blurRad="38100" dist="38100" dir="2700000" algn="tl">
                    <a:srgbClr val="000000">
                      <a:alpha val="43137"/>
                    </a:srgbClr>
                  </a:outerShdw>
                </a:effectLst>
              </a:rPr>
              <a:t>Attention</a:t>
            </a:r>
          </a:p>
          <a:p>
            <a:pPr algn="ctr" defTabSz="852488"/>
            <a:r>
              <a:rPr lang="en-US" dirty="0">
                <a:effectLst>
                  <a:outerShdw blurRad="38100" dist="38100" dir="2700000" algn="tl">
                    <a:srgbClr val="000000">
                      <a:alpha val="43137"/>
                    </a:srgbClr>
                  </a:outerShdw>
                </a:effectLst>
              </a:rPr>
              <a:t>Bid Form 4: Goal is SBE 1.38%</a:t>
            </a:r>
          </a:p>
        </p:txBody>
      </p:sp>
      <p:pic>
        <p:nvPicPr>
          <p:cNvPr id="4" name="Picture 3">
            <a:extLst>
              <a:ext uri="{FF2B5EF4-FFF2-40B4-BE49-F238E27FC236}">
                <a16:creationId xmlns:a16="http://schemas.microsoft.com/office/drawing/2014/main" id="{B1073A9B-33AC-487D-9B82-57824BE8EF9E}"/>
              </a:ext>
            </a:extLst>
          </p:cNvPr>
          <p:cNvPicPr>
            <a:picLocks noChangeAspect="1"/>
          </p:cNvPicPr>
          <p:nvPr/>
        </p:nvPicPr>
        <p:blipFill>
          <a:blip r:embed="rId5"/>
          <a:stretch>
            <a:fillRect/>
          </a:stretch>
        </p:blipFill>
        <p:spPr>
          <a:xfrm>
            <a:off x="1402491" y="1588388"/>
            <a:ext cx="10005284" cy="1080469"/>
          </a:xfrm>
          <a:prstGeom prst="rect">
            <a:avLst/>
          </a:prstGeom>
        </p:spPr>
      </p:pic>
      <p:pic>
        <p:nvPicPr>
          <p:cNvPr id="7" name="Picture 6">
            <a:extLst>
              <a:ext uri="{FF2B5EF4-FFF2-40B4-BE49-F238E27FC236}">
                <a16:creationId xmlns:a16="http://schemas.microsoft.com/office/drawing/2014/main" id="{871755B8-A672-4390-BDFF-FB3D7477C256}"/>
              </a:ext>
            </a:extLst>
          </p:cNvPr>
          <p:cNvPicPr>
            <a:picLocks noChangeAspect="1"/>
          </p:cNvPicPr>
          <p:nvPr/>
        </p:nvPicPr>
        <p:blipFill>
          <a:blip r:embed="rId6"/>
          <a:stretch>
            <a:fillRect/>
          </a:stretch>
        </p:blipFill>
        <p:spPr>
          <a:xfrm>
            <a:off x="1915657" y="2813766"/>
            <a:ext cx="7195485" cy="5720634"/>
          </a:xfrm>
          <a:prstGeom prst="rect">
            <a:avLst/>
          </a:prstGeom>
        </p:spPr>
      </p:pic>
    </p:spTree>
    <p:extLst>
      <p:ext uri="{BB962C8B-B14F-4D97-AF65-F5344CB8AC3E}">
        <p14:creationId xmlns:p14="http://schemas.microsoft.com/office/powerpoint/2010/main" val="322659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7900" dirty="0">
                <a:solidFill>
                  <a:schemeClr val="bg1"/>
                </a:solidFill>
                <a:effectLst>
                  <a:outerShdw blurRad="38100" dist="38100" dir="2700000" algn="tl">
                    <a:srgbClr val="000000">
                      <a:alpha val="43137"/>
                    </a:srgbClr>
                  </a:outerShdw>
                </a:effectLst>
                <a:latin typeface="Times New Roman" charset="0"/>
              </a:rPr>
              <a:t>Contractual Requirement</a:t>
            </a:r>
            <a:endParaRPr lang="en-US" sz="7900" dirty="0">
              <a:solidFill>
                <a:schemeClr val="bg1"/>
              </a:solidFill>
              <a:effectLst>
                <a:outerShdw blurRad="38100" dist="38100" dir="2700000" algn="tl">
                  <a:srgbClr val="000000">
                    <a:alpha val="43137"/>
                  </a:srgbClr>
                </a:outerShdw>
              </a:effectLst>
            </a:endParaRPr>
          </a:p>
        </p:txBody>
      </p:sp>
      <p:grpSp>
        <p:nvGrpSpPr>
          <p:cNvPr id="23" name="Group - Fram"/>
          <p:cNvGrpSpPr/>
          <p:nvPr/>
        </p:nvGrpSpPr>
        <p:grpSpPr>
          <a:xfrm>
            <a:off x="152400" y="152400"/>
            <a:ext cx="11887200" cy="8869680"/>
            <a:chOff x="152400" y="152400"/>
            <a:chExt cx="11887200" cy="8869680"/>
          </a:xfrm>
        </p:grpSpPr>
        <p:sp>
          <p:nvSpPr>
            <p:cNvPr id="24"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p:nvPicPr>
        <p:blipFill>
          <a:blip r:embed="rId3"/>
          <a:stretch>
            <a:fillRect/>
          </a:stretch>
        </p:blipFill>
        <p:spPr>
          <a:xfrm>
            <a:off x="9947910" y="8223250"/>
            <a:ext cx="2231329" cy="938865"/>
          </a:xfrm>
          <a:prstGeom prst="rect">
            <a:avLst/>
          </a:prstGeom>
        </p:spPr>
      </p:pic>
      <p:grpSp>
        <p:nvGrpSpPr>
          <p:cNvPr id="34" name="Group 33"/>
          <p:cNvGrpSpPr/>
          <p:nvPr/>
        </p:nvGrpSpPr>
        <p:grpSpPr>
          <a:xfrm>
            <a:off x="1092656" y="8326922"/>
            <a:ext cx="731520" cy="731520"/>
            <a:chOff x="114804" y="7315200"/>
            <a:chExt cx="731520" cy="731520"/>
          </a:xfrm>
        </p:grpSpPr>
        <p:sp>
          <p:nvSpPr>
            <p:cNvPr id="35" name="Oval 34">
              <a:hlinkClick r:id="rId4"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6" name="Donut 35"/>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 name="Picture 2">
            <a:extLst>
              <a:ext uri="{FF2B5EF4-FFF2-40B4-BE49-F238E27FC236}">
                <a16:creationId xmlns:a16="http://schemas.microsoft.com/office/drawing/2014/main" id="{AAA6400F-1565-4349-97DC-24E98F5A8627}"/>
              </a:ext>
            </a:extLst>
          </p:cNvPr>
          <p:cNvPicPr>
            <a:picLocks noChangeAspect="1"/>
          </p:cNvPicPr>
          <p:nvPr/>
        </p:nvPicPr>
        <p:blipFill rotWithShape="1">
          <a:blip r:embed="rId5"/>
          <a:srcRect t="44571"/>
          <a:stretch/>
        </p:blipFill>
        <p:spPr>
          <a:xfrm>
            <a:off x="1830526" y="1643175"/>
            <a:ext cx="9144000" cy="967399"/>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CBA9D8DE-4385-4F59-A873-CDFE37A7B855}"/>
              </a:ext>
            </a:extLst>
          </p:cNvPr>
          <p:cNvSpPr/>
          <p:nvPr/>
        </p:nvSpPr>
        <p:spPr>
          <a:xfrm>
            <a:off x="1919574" y="6570496"/>
            <a:ext cx="7982616" cy="2390623"/>
          </a:xfrm>
          <a:prstGeom prst="rect">
            <a:avLst/>
          </a:prstGeom>
          <a:solidFill>
            <a:schemeClr val="accent4">
              <a:lumMod val="60000"/>
              <a:lumOff val="40000"/>
              <a:alpha val="90000"/>
            </a:schemeClr>
          </a:solidFill>
          <a:ln>
            <a:no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algn="justLow" defTabSz="1244600">
              <a:lnSpc>
                <a:spcPct val="90000"/>
              </a:lnSpc>
              <a:spcAft>
                <a:spcPct val="35000"/>
              </a:spcAft>
            </a:pPr>
            <a:r>
              <a:rPr lang="en-US" sz="2800" b="1" u="sng" dirty="0">
                <a:solidFill>
                  <a:srgbClr val="FF0000"/>
                </a:solidFill>
                <a:latin typeface="+mn-lt"/>
              </a:rPr>
              <a:t>Note</a:t>
            </a:r>
            <a:r>
              <a:rPr lang="en-US" sz="2800" dirty="0">
                <a:solidFill>
                  <a:schemeClr val="tx1"/>
                </a:solidFill>
                <a:latin typeface="+mn-lt"/>
              </a:rPr>
              <a:t>: Contractor and its subcontractors must be registered with the Department of Industrial Relations (DIR) at the time of Bid Opening.</a:t>
            </a:r>
          </a:p>
          <a:p>
            <a:pPr algn="justLow" defTabSz="1244600">
              <a:lnSpc>
                <a:spcPct val="90000"/>
              </a:lnSpc>
              <a:spcAft>
                <a:spcPct val="35000"/>
              </a:spcAft>
            </a:pPr>
            <a:r>
              <a:rPr lang="en-US" sz="2800" dirty="0">
                <a:solidFill>
                  <a:schemeClr val="tx1"/>
                </a:solidFill>
              </a:rPr>
              <a:t>Bid Form 5 is required for Prime contractor and all subcontractors.</a:t>
            </a:r>
            <a:endParaRPr lang="en-US" sz="2800" dirty="0">
              <a:solidFill>
                <a:schemeClr val="tx1"/>
              </a:solidFill>
              <a:latin typeface="+mn-lt"/>
            </a:endParaRPr>
          </a:p>
        </p:txBody>
      </p:sp>
      <p:pic>
        <p:nvPicPr>
          <p:cNvPr id="8" name="Picture 7">
            <a:extLst>
              <a:ext uri="{FF2B5EF4-FFF2-40B4-BE49-F238E27FC236}">
                <a16:creationId xmlns:a16="http://schemas.microsoft.com/office/drawing/2014/main" id="{3B2369DB-6546-4C3D-93D2-DFDE668616FF}"/>
              </a:ext>
            </a:extLst>
          </p:cNvPr>
          <p:cNvPicPr>
            <a:picLocks noChangeAspect="1"/>
          </p:cNvPicPr>
          <p:nvPr/>
        </p:nvPicPr>
        <p:blipFill>
          <a:blip r:embed="rId6"/>
          <a:stretch>
            <a:fillRect/>
          </a:stretch>
        </p:blipFill>
        <p:spPr>
          <a:xfrm>
            <a:off x="1981200" y="2825821"/>
            <a:ext cx="7894009" cy="3707606"/>
          </a:xfrm>
          <a:prstGeom prst="rect">
            <a:avLst/>
          </a:prstGeom>
        </p:spPr>
      </p:pic>
      <p:sp>
        <p:nvSpPr>
          <p:cNvPr id="33" name="Cloud Callout 32"/>
          <p:cNvSpPr/>
          <p:nvPr/>
        </p:nvSpPr>
        <p:spPr>
          <a:xfrm rot="21361411">
            <a:off x="9605761" y="4657455"/>
            <a:ext cx="2516454" cy="1494372"/>
          </a:xfrm>
          <a:prstGeom prst="cloudCallout">
            <a:avLst>
              <a:gd name="adj1" fmla="val -137415"/>
              <a:gd name="adj2" fmla="val -41824"/>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rgbClr val="FFC000"/>
                </a:solidFill>
                <a:effectLst>
                  <a:outerShdw blurRad="38100" dist="38100" dir="2700000" algn="tl">
                    <a:srgbClr val="000000">
                      <a:alpha val="43137"/>
                    </a:srgbClr>
                  </a:outerShdw>
                </a:effectLst>
              </a:rPr>
              <a:t>Attention</a:t>
            </a:r>
          </a:p>
          <a:p>
            <a:pPr algn="ctr" defTabSz="852488"/>
            <a:r>
              <a:rPr lang="en-US" dirty="0">
                <a:effectLst>
                  <a:outerShdw blurRad="38100" dist="38100" dir="2700000" algn="tl">
                    <a:srgbClr val="000000">
                      <a:alpha val="43137"/>
                    </a:srgbClr>
                  </a:outerShdw>
                </a:effectLst>
              </a:rPr>
              <a:t>Bid Form 5</a:t>
            </a:r>
          </a:p>
        </p:txBody>
      </p:sp>
    </p:spTree>
    <p:extLst>
      <p:ext uri="{BB962C8B-B14F-4D97-AF65-F5344CB8AC3E}">
        <p14:creationId xmlns:p14="http://schemas.microsoft.com/office/powerpoint/2010/main" val="206123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7900" dirty="0">
                <a:solidFill>
                  <a:schemeClr val="bg1"/>
                </a:solidFill>
                <a:effectLst>
                  <a:outerShdw blurRad="38100" dist="38100" dir="2700000" algn="tl">
                    <a:srgbClr val="000000">
                      <a:alpha val="43137"/>
                    </a:srgbClr>
                  </a:outerShdw>
                </a:effectLst>
                <a:latin typeface="Times New Roman" charset="0"/>
              </a:rPr>
              <a:t>Contractual Requirement</a:t>
            </a:r>
            <a:endParaRPr lang="en-US" sz="7900" dirty="0">
              <a:solidFill>
                <a:schemeClr val="bg1"/>
              </a:solidFill>
              <a:effectLst>
                <a:outerShdw blurRad="38100" dist="38100" dir="2700000" algn="tl">
                  <a:srgbClr val="000000">
                    <a:alpha val="43137"/>
                  </a:srgbClr>
                </a:outerShdw>
              </a:effectLst>
            </a:endParaRPr>
          </a:p>
        </p:txBody>
      </p:sp>
      <p:grpSp>
        <p:nvGrpSpPr>
          <p:cNvPr id="23" name="Group - Fram"/>
          <p:cNvGrpSpPr/>
          <p:nvPr/>
        </p:nvGrpSpPr>
        <p:grpSpPr>
          <a:xfrm>
            <a:off x="152400" y="152400"/>
            <a:ext cx="11887200" cy="8869680"/>
            <a:chOff x="152400" y="152400"/>
            <a:chExt cx="11887200" cy="8869680"/>
          </a:xfrm>
        </p:grpSpPr>
        <p:sp>
          <p:nvSpPr>
            <p:cNvPr id="24"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p:nvPicPr>
        <p:blipFill>
          <a:blip r:embed="rId3"/>
          <a:stretch>
            <a:fillRect/>
          </a:stretch>
        </p:blipFill>
        <p:spPr>
          <a:xfrm>
            <a:off x="9947910" y="8223250"/>
            <a:ext cx="2231329" cy="938865"/>
          </a:xfrm>
          <a:prstGeom prst="rect">
            <a:avLst/>
          </a:prstGeom>
        </p:spPr>
      </p:pic>
      <p:grpSp>
        <p:nvGrpSpPr>
          <p:cNvPr id="34" name="Group 33"/>
          <p:cNvGrpSpPr/>
          <p:nvPr/>
        </p:nvGrpSpPr>
        <p:grpSpPr>
          <a:xfrm>
            <a:off x="1092656" y="8326922"/>
            <a:ext cx="731520" cy="731520"/>
            <a:chOff x="114804" y="7315200"/>
            <a:chExt cx="731520" cy="731520"/>
          </a:xfrm>
        </p:grpSpPr>
        <p:sp>
          <p:nvSpPr>
            <p:cNvPr id="35" name="Oval 34">
              <a:hlinkClick r:id="rId4"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6" name="Donut 35"/>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 name="Picture 1">
            <a:extLst>
              <a:ext uri="{FF2B5EF4-FFF2-40B4-BE49-F238E27FC236}">
                <a16:creationId xmlns:a16="http://schemas.microsoft.com/office/drawing/2014/main" id="{1E0FE63C-596F-404F-B0DA-8806B182ABDA}"/>
              </a:ext>
            </a:extLst>
          </p:cNvPr>
          <p:cNvPicPr>
            <a:picLocks noChangeAspect="1"/>
          </p:cNvPicPr>
          <p:nvPr/>
        </p:nvPicPr>
        <p:blipFill>
          <a:blip r:embed="rId5"/>
          <a:stretch>
            <a:fillRect/>
          </a:stretch>
        </p:blipFill>
        <p:spPr>
          <a:xfrm>
            <a:off x="1630459" y="1778401"/>
            <a:ext cx="4884641" cy="640080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0F7A7512-5059-4F74-851E-6C63D376FDFC}"/>
              </a:ext>
            </a:extLst>
          </p:cNvPr>
          <p:cNvPicPr>
            <a:picLocks noChangeAspect="1"/>
          </p:cNvPicPr>
          <p:nvPr/>
        </p:nvPicPr>
        <p:blipFill>
          <a:blip r:embed="rId6"/>
          <a:stretch>
            <a:fillRect/>
          </a:stretch>
        </p:blipFill>
        <p:spPr>
          <a:xfrm>
            <a:off x="6779843" y="1778401"/>
            <a:ext cx="4896396" cy="6400800"/>
          </a:xfrm>
          <a:prstGeom prst="rect">
            <a:avLst/>
          </a:prstGeom>
          <a:ln>
            <a:noFill/>
          </a:ln>
          <a:effectLst>
            <a:outerShdw blurRad="292100" dist="139700" dir="2700000" algn="tl" rotWithShape="0">
              <a:srgbClr val="333333">
                <a:alpha val="65000"/>
              </a:srgbClr>
            </a:outerShdw>
          </a:effectLst>
        </p:spPr>
      </p:pic>
      <p:sp>
        <p:nvSpPr>
          <p:cNvPr id="33" name="Cloud Callout 32"/>
          <p:cNvSpPr/>
          <p:nvPr/>
        </p:nvSpPr>
        <p:spPr>
          <a:xfrm>
            <a:off x="4343400" y="3429000"/>
            <a:ext cx="4343400" cy="2731988"/>
          </a:xfrm>
          <a:prstGeom prst="cloudCallout">
            <a:avLst>
              <a:gd name="adj1" fmla="val -46187"/>
              <a:gd name="adj2" fmla="val -6817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rgbClr val="FFC000"/>
                </a:solidFill>
                <a:effectLst>
                  <a:outerShdw blurRad="38100" dist="38100" dir="2700000" algn="tl">
                    <a:srgbClr val="000000">
                      <a:alpha val="43137"/>
                    </a:srgbClr>
                  </a:outerShdw>
                </a:effectLst>
              </a:rPr>
              <a:t>Attention</a:t>
            </a:r>
          </a:p>
          <a:p>
            <a:pPr algn="ctr" defTabSz="852488"/>
            <a:r>
              <a:rPr lang="en-US" dirty="0">
                <a:effectLst>
                  <a:outerShdw blurRad="38100" dist="38100" dir="2700000" algn="tl">
                    <a:srgbClr val="000000">
                      <a:alpha val="43137"/>
                    </a:srgbClr>
                  </a:outerShdw>
                </a:effectLst>
              </a:rPr>
              <a:t>Instructions on the back side of Bid Forms 4&amp;5 will guide you to fill the Forms</a:t>
            </a:r>
          </a:p>
        </p:txBody>
      </p:sp>
    </p:spTree>
    <p:extLst>
      <p:ext uri="{BB962C8B-B14F-4D97-AF65-F5344CB8AC3E}">
        <p14:creationId xmlns:p14="http://schemas.microsoft.com/office/powerpoint/2010/main" val="290857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DD92D22-2490-43AB-883B-495591E66DFC}"/>
              </a:ext>
            </a:extLst>
          </p:cNvPr>
          <p:cNvPicPr>
            <a:picLocks noChangeAspect="1"/>
          </p:cNvPicPr>
          <p:nvPr/>
        </p:nvPicPr>
        <p:blipFill rotWithShape="1">
          <a:blip r:embed="rId3"/>
          <a:srcRect t="42543" r="28153" b="14523"/>
          <a:stretch/>
        </p:blipFill>
        <p:spPr>
          <a:xfrm>
            <a:off x="1192114" y="1866480"/>
            <a:ext cx="5770786" cy="1955424"/>
          </a:xfrm>
          <a:prstGeom prst="rect">
            <a:avLst/>
          </a:prstGeom>
          <a:ln w="19050">
            <a:solidFill>
              <a:schemeClr val="tx2">
                <a:lumMod val="50000"/>
              </a:schemeClr>
            </a:solidFill>
          </a:ln>
          <a:effectLst>
            <a:outerShdw blurRad="292100" dist="139700" dir="2700000" algn="tl" rotWithShape="0">
              <a:srgbClr val="333333">
                <a:alpha val="65000"/>
              </a:srgbClr>
            </a:outerShdw>
          </a:effectLst>
        </p:spPr>
      </p:pic>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7900" dirty="0">
                <a:solidFill>
                  <a:schemeClr val="bg1"/>
                </a:solidFill>
                <a:effectLst>
                  <a:outerShdw blurRad="38100" dist="38100" dir="2700000" algn="tl">
                    <a:srgbClr val="000000">
                      <a:alpha val="43137"/>
                    </a:srgbClr>
                  </a:outerShdw>
                </a:effectLst>
                <a:latin typeface="Times New Roman" charset="0"/>
              </a:rPr>
              <a:t>Contractual Requirement</a:t>
            </a:r>
            <a:endParaRPr lang="en-US" sz="7900" dirty="0">
              <a:solidFill>
                <a:schemeClr val="bg1"/>
              </a:solidFill>
              <a:effectLst>
                <a:outerShdw blurRad="38100" dist="38100" dir="2700000" algn="tl">
                  <a:srgbClr val="000000">
                    <a:alpha val="43137"/>
                  </a:srgbClr>
                </a:outerShdw>
              </a:effectLst>
            </a:endParaRPr>
          </a:p>
        </p:txBody>
      </p:sp>
      <p:grpSp>
        <p:nvGrpSpPr>
          <p:cNvPr id="23" name="Group - Fram"/>
          <p:cNvGrpSpPr/>
          <p:nvPr/>
        </p:nvGrpSpPr>
        <p:grpSpPr>
          <a:xfrm>
            <a:off x="152400" y="152400"/>
            <a:ext cx="11887200" cy="8869680"/>
            <a:chOff x="152400" y="152400"/>
            <a:chExt cx="11887200" cy="8869680"/>
          </a:xfrm>
        </p:grpSpPr>
        <p:sp>
          <p:nvSpPr>
            <p:cNvPr id="24"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p:nvPicPr>
        <p:blipFill>
          <a:blip r:embed="rId4"/>
          <a:stretch>
            <a:fillRect/>
          </a:stretch>
        </p:blipFill>
        <p:spPr>
          <a:xfrm>
            <a:off x="9947910" y="8223250"/>
            <a:ext cx="2231329" cy="938865"/>
          </a:xfrm>
          <a:prstGeom prst="rect">
            <a:avLst/>
          </a:prstGeom>
        </p:spPr>
      </p:pic>
      <p:grpSp>
        <p:nvGrpSpPr>
          <p:cNvPr id="34" name="Group 33"/>
          <p:cNvGrpSpPr/>
          <p:nvPr/>
        </p:nvGrpSpPr>
        <p:grpSpPr>
          <a:xfrm>
            <a:off x="1092656" y="8326922"/>
            <a:ext cx="731520" cy="731520"/>
            <a:chOff x="114804" y="7315200"/>
            <a:chExt cx="731520" cy="731520"/>
          </a:xfrm>
        </p:grpSpPr>
        <p:sp>
          <p:nvSpPr>
            <p:cNvPr id="35" name="Oval 34">
              <a:hlinkClick r:id="rId5"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6" name="Donut 35"/>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2" name="Picture 11">
            <a:extLst>
              <a:ext uri="{FF2B5EF4-FFF2-40B4-BE49-F238E27FC236}">
                <a16:creationId xmlns:a16="http://schemas.microsoft.com/office/drawing/2014/main" id="{68938040-18D5-4C76-A8B1-6C2C88990245}"/>
              </a:ext>
            </a:extLst>
          </p:cNvPr>
          <p:cNvPicPr>
            <a:picLocks noChangeAspect="1"/>
          </p:cNvPicPr>
          <p:nvPr/>
        </p:nvPicPr>
        <p:blipFill rotWithShape="1">
          <a:blip r:embed="rId6"/>
          <a:srcRect t="27661" r="616"/>
          <a:stretch/>
        </p:blipFill>
        <p:spPr>
          <a:xfrm>
            <a:off x="2819400" y="2911559"/>
            <a:ext cx="7898704" cy="1773572"/>
          </a:xfrm>
          <a:prstGeom prst="rect">
            <a:avLst/>
          </a:prstGeom>
          <a:ln w="19050">
            <a:solidFill>
              <a:schemeClr val="tx2">
                <a:lumMod val="50000"/>
              </a:schemeClr>
            </a:solid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BBEFC79E-A542-489C-A8BC-6994EDEC8BFD}"/>
              </a:ext>
            </a:extLst>
          </p:cNvPr>
          <p:cNvPicPr>
            <a:picLocks noChangeAspect="1"/>
          </p:cNvPicPr>
          <p:nvPr/>
        </p:nvPicPr>
        <p:blipFill>
          <a:blip r:embed="rId7"/>
          <a:stretch>
            <a:fillRect/>
          </a:stretch>
        </p:blipFill>
        <p:spPr>
          <a:xfrm>
            <a:off x="1553741" y="3977785"/>
            <a:ext cx="6123975" cy="1980378"/>
          </a:xfrm>
          <a:prstGeom prst="rect">
            <a:avLst/>
          </a:prstGeom>
          <a:ln w="19050">
            <a:solidFill>
              <a:schemeClr val="tx2">
                <a:lumMod val="50000"/>
              </a:schemeClr>
            </a:solid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5B3CFDB3-BDDA-4439-B791-86B3E188ECB1}"/>
              </a:ext>
            </a:extLst>
          </p:cNvPr>
          <p:cNvPicPr>
            <a:picLocks noChangeAspect="1"/>
          </p:cNvPicPr>
          <p:nvPr/>
        </p:nvPicPr>
        <p:blipFill rotWithShape="1">
          <a:blip r:embed="rId8"/>
          <a:srcRect r="22148" b="25895"/>
          <a:stretch/>
        </p:blipFill>
        <p:spPr>
          <a:xfrm>
            <a:off x="3818780" y="4830424"/>
            <a:ext cx="5347988" cy="2266558"/>
          </a:xfrm>
          <a:prstGeom prst="rect">
            <a:avLst/>
          </a:prstGeom>
          <a:ln w="19050">
            <a:solidFill>
              <a:schemeClr val="tx2">
                <a:lumMod val="50000"/>
              </a:schemeClr>
            </a:solid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C592361F-3DBE-4BBC-8874-B329E89B00F1}"/>
              </a:ext>
            </a:extLst>
          </p:cNvPr>
          <p:cNvPicPr>
            <a:picLocks noChangeAspect="1"/>
          </p:cNvPicPr>
          <p:nvPr/>
        </p:nvPicPr>
        <p:blipFill rotWithShape="1">
          <a:blip r:embed="rId9"/>
          <a:srcRect r="20604" b="28217"/>
          <a:stretch/>
        </p:blipFill>
        <p:spPr>
          <a:xfrm>
            <a:off x="1812937" y="6607159"/>
            <a:ext cx="6392686" cy="964066"/>
          </a:xfrm>
          <a:prstGeom prst="rect">
            <a:avLst/>
          </a:prstGeom>
          <a:ln w="19050">
            <a:solidFill>
              <a:schemeClr val="tx2">
                <a:lumMod val="50000"/>
              </a:schemeClr>
            </a:solid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01B25530-2019-45DA-AC4E-A764B56D73FC}"/>
              </a:ext>
            </a:extLst>
          </p:cNvPr>
          <p:cNvPicPr>
            <a:picLocks noChangeAspect="1"/>
          </p:cNvPicPr>
          <p:nvPr/>
        </p:nvPicPr>
        <p:blipFill>
          <a:blip r:embed="rId10"/>
          <a:stretch>
            <a:fillRect/>
          </a:stretch>
        </p:blipFill>
        <p:spPr>
          <a:xfrm>
            <a:off x="6335526" y="4215180"/>
            <a:ext cx="5673850" cy="1038225"/>
          </a:xfrm>
          <a:prstGeom prst="rect">
            <a:avLst/>
          </a:prstGeom>
          <a:ln w="19050">
            <a:solidFill>
              <a:schemeClr val="tx2">
                <a:lumMod val="50000"/>
              </a:schemeClr>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6C671B0-AB06-4786-BE63-E0995424F2C3}"/>
              </a:ext>
            </a:extLst>
          </p:cNvPr>
          <p:cNvPicPr>
            <a:picLocks noChangeAspect="1"/>
          </p:cNvPicPr>
          <p:nvPr/>
        </p:nvPicPr>
        <p:blipFill>
          <a:blip r:embed="rId11"/>
          <a:stretch>
            <a:fillRect/>
          </a:stretch>
        </p:blipFill>
        <p:spPr>
          <a:xfrm>
            <a:off x="3874865" y="7390251"/>
            <a:ext cx="1962150" cy="419100"/>
          </a:xfrm>
          <a:prstGeom prst="rect">
            <a:avLst/>
          </a:prstGeom>
          <a:ln w="19050">
            <a:solidFill>
              <a:schemeClr val="tx2">
                <a:lumMod val="50000"/>
              </a:schemeClr>
            </a:solid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DC1397E-B428-4258-8715-01F3AE19DE4B}"/>
              </a:ext>
            </a:extLst>
          </p:cNvPr>
          <p:cNvPicPr>
            <a:picLocks noChangeAspect="1"/>
          </p:cNvPicPr>
          <p:nvPr/>
        </p:nvPicPr>
        <p:blipFill>
          <a:blip r:embed="rId12"/>
          <a:stretch>
            <a:fillRect/>
          </a:stretch>
        </p:blipFill>
        <p:spPr>
          <a:xfrm>
            <a:off x="8835834" y="5365698"/>
            <a:ext cx="1695450" cy="400050"/>
          </a:xfrm>
          <a:prstGeom prst="rect">
            <a:avLst/>
          </a:prstGeom>
          <a:ln w="19050">
            <a:solidFill>
              <a:schemeClr val="tx2">
                <a:lumMod val="50000"/>
              </a:schemeClr>
            </a:solidFill>
          </a:ln>
          <a:effectLst>
            <a:outerShdw blurRad="292100" dist="139700" dir="2700000" algn="tl" rotWithShape="0">
              <a:srgbClr val="333333">
                <a:alpha val="65000"/>
              </a:srgbClr>
            </a:outerShdw>
          </a:effectLst>
        </p:spPr>
      </p:pic>
      <p:sp>
        <p:nvSpPr>
          <p:cNvPr id="32" name="Cloud Callout 32">
            <a:extLst>
              <a:ext uri="{FF2B5EF4-FFF2-40B4-BE49-F238E27FC236}">
                <a16:creationId xmlns:a16="http://schemas.microsoft.com/office/drawing/2014/main" id="{76A703F1-A498-4CC9-B9C4-63B24FDE20F0}"/>
              </a:ext>
            </a:extLst>
          </p:cNvPr>
          <p:cNvSpPr/>
          <p:nvPr/>
        </p:nvSpPr>
        <p:spPr>
          <a:xfrm>
            <a:off x="8686800" y="5641040"/>
            <a:ext cx="3326071" cy="2664760"/>
          </a:xfrm>
          <a:prstGeom prst="cloudCallout">
            <a:avLst>
              <a:gd name="adj1" fmla="val -66783"/>
              <a:gd name="adj2" fmla="val -35068"/>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rgbClr val="FFC000"/>
                </a:solidFill>
                <a:effectLst>
                  <a:outerShdw blurRad="38100" dist="38100" dir="2700000" algn="tl">
                    <a:srgbClr val="000000">
                      <a:alpha val="43137"/>
                    </a:srgbClr>
                  </a:outerShdw>
                </a:effectLst>
              </a:rPr>
              <a:t>All Bid Forms</a:t>
            </a:r>
          </a:p>
          <a:p>
            <a:pPr algn="ctr" defTabSz="852488"/>
            <a:r>
              <a:rPr lang="en-US" dirty="0">
                <a:effectLst>
                  <a:outerShdw blurRad="38100" dist="38100" dir="2700000" algn="tl">
                    <a:srgbClr val="000000">
                      <a:alpha val="43137"/>
                    </a:srgbClr>
                  </a:outerShdw>
                </a:effectLst>
              </a:rPr>
              <a:t>Please fill in all information. We requested it for a reason</a:t>
            </a:r>
          </a:p>
        </p:txBody>
      </p:sp>
      <p:pic>
        <p:nvPicPr>
          <p:cNvPr id="3" name="Picture 2">
            <a:extLst>
              <a:ext uri="{FF2B5EF4-FFF2-40B4-BE49-F238E27FC236}">
                <a16:creationId xmlns:a16="http://schemas.microsoft.com/office/drawing/2014/main" id="{FEA1DF43-2B09-4812-AA26-1B3488A51A75}"/>
              </a:ext>
            </a:extLst>
          </p:cNvPr>
          <p:cNvPicPr>
            <a:picLocks noChangeAspect="1"/>
          </p:cNvPicPr>
          <p:nvPr/>
        </p:nvPicPr>
        <p:blipFill>
          <a:blip r:embed="rId13"/>
          <a:stretch>
            <a:fillRect/>
          </a:stretch>
        </p:blipFill>
        <p:spPr>
          <a:xfrm>
            <a:off x="5307950" y="1602427"/>
            <a:ext cx="6693185" cy="2165989"/>
          </a:xfrm>
          <a:prstGeom prst="rect">
            <a:avLst/>
          </a:prstGeom>
          <a:ln w="19050">
            <a:solidFill>
              <a:schemeClr val="tx2">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066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7900" dirty="0">
                <a:solidFill>
                  <a:schemeClr val="bg1"/>
                </a:solidFill>
                <a:effectLst>
                  <a:outerShdw blurRad="38100" dist="38100" dir="2700000" algn="tl">
                    <a:srgbClr val="000000">
                      <a:alpha val="43137"/>
                    </a:srgbClr>
                  </a:outerShdw>
                </a:effectLst>
                <a:latin typeface="Times New Roman" charset="0"/>
              </a:rPr>
              <a:t>Contractual Requirement</a:t>
            </a:r>
            <a:endParaRPr lang="en-US" sz="7900" dirty="0">
              <a:solidFill>
                <a:schemeClr val="bg1"/>
              </a:solidFill>
              <a:effectLst>
                <a:outerShdw blurRad="38100" dist="38100" dir="2700000" algn="tl">
                  <a:srgbClr val="000000">
                    <a:alpha val="43137"/>
                  </a:srgbClr>
                </a:outerShdw>
              </a:effectLst>
            </a:endParaRPr>
          </a:p>
        </p:txBody>
      </p:sp>
      <p:pic>
        <p:nvPicPr>
          <p:cNvPr id="22" name="Picture 21"/>
          <p:cNvPicPr>
            <a:picLocks noChangeAspect="1"/>
          </p:cNvPicPr>
          <p:nvPr/>
        </p:nvPicPr>
        <p:blipFill>
          <a:blip r:embed="rId3"/>
          <a:stretch>
            <a:fillRect/>
          </a:stretch>
        </p:blipFill>
        <p:spPr>
          <a:xfrm>
            <a:off x="9947910" y="8223250"/>
            <a:ext cx="2231329" cy="938865"/>
          </a:xfrm>
          <a:prstGeom prst="rect">
            <a:avLst/>
          </a:prstGeom>
        </p:spPr>
      </p:pic>
      <p:grpSp>
        <p:nvGrpSpPr>
          <p:cNvPr id="23" name="Group - Fram"/>
          <p:cNvGrpSpPr/>
          <p:nvPr/>
        </p:nvGrpSpPr>
        <p:grpSpPr>
          <a:xfrm>
            <a:off x="152400" y="152400"/>
            <a:ext cx="11887200" cy="8869680"/>
            <a:chOff x="152400" y="152400"/>
            <a:chExt cx="11887200" cy="8869680"/>
          </a:xfrm>
        </p:grpSpPr>
        <p:sp>
          <p:nvSpPr>
            <p:cNvPr id="24"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32" name="Diagram 31"/>
          <p:cNvGraphicFramePr/>
          <p:nvPr>
            <p:extLst>
              <p:ext uri="{D42A27DB-BD31-4B8C-83A1-F6EECF244321}">
                <p14:modId xmlns:p14="http://schemas.microsoft.com/office/powerpoint/2010/main" val="1808875331"/>
              </p:ext>
            </p:extLst>
          </p:nvPr>
        </p:nvGraphicFramePr>
        <p:xfrm>
          <a:off x="476729" y="1637144"/>
          <a:ext cx="11562871" cy="64676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3" name="Group 32"/>
          <p:cNvGrpSpPr/>
          <p:nvPr/>
        </p:nvGrpSpPr>
        <p:grpSpPr>
          <a:xfrm>
            <a:off x="1092656" y="8326922"/>
            <a:ext cx="731520" cy="731520"/>
            <a:chOff x="114804" y="7315200"/>
            <a:chExt cx="731520" cy="731520"/>
          </a:xfrm>
        </p:grpSpPr>
        <p:sp>
          <p:nvSpPr>
            <p:cNvPr id="34" name="Oval 33">
              <a:hlinkClick r:id="rId9"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5" name="Donut 34"/>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4616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7900" dirty="0">
                <a:solidFill>
                  <a:schemeClr val="bg1"/>
                </a:solidFill>
                <a:effectLst>
                  <a:outerShdw blurRad="38100" dist="38100" dir="2700000" algn="tl">
                    <a:srgbClr val="000000">
                      <a:alpha val="43137"/>
                    </a:srgbClr>
                  </a:outerShdw>
                </a:effectLst>
                <a:latin typeface="Times New Roman" charset="0"/>
              </a:rPr>
              <a:t>Contractual Requirement</a:t>
            </a:r>
            <a:endParaRPr lang="en-US" sz="7900" dirty="0">
              <a:solidFill>
                <a:schemeClr val="bg1"/>
              </a:solidFill>
              <a:effectLst>
                <a:outerShdw blurRad="38100" dist="38100" dir="2700000" algn="tl">
                  <a:srgbClr val="000000">
                    <a:alpha val="43137"/>
                  </a:srgbClr>
                </a:outerShdw>
              </a:effectLst>
            </a:endParaRPr>
          </a:p>
        </p:txBody>
      </p:sp>
      <p:grpSp>
        <p:nvGrpSpPr>
          <p:cNvPr id="22" name="Group - Fram"/>
          <p:cNvGrpSpPr/>
          <p:nvPr/>
        </p:nvGrpSpPr>
        <p:grpSpPr>
          <a:xfrm>
            <a:off x="152400" y="152400"/>
            <a:ext cx="11887200" cy="8869680"/>
            <a:chOff x="152400" y="152400"/>
            <a:chExt cx="11887200" cy="8869680"/>
          </a:xfrm>
        </p:grpSpPr>
        <p:sp>
          <p:nvSpPr>
            <p:cNvPr id="23"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1" name="Picture 30"/>
          <p:cNvPicPr>
            <a:picLocks noChangeAspect="1"/>
          </p:cNvPicPr>
          <p:nvPr/>
        </p:nvPicPr>
        <p:blipFill>
          <a:blip r:embed="rId3"/>
          <a:stretch>
            <a:fillRect/>
          </a:stretch>
        </p:blipFill>
        <p:spPr>
          <a:xfrm>
            <a:off x="9947910" y="8223250"/>
            <a:ext cx="2231329" cy="938865"/>
          </a:xfrm>
          <a:prstGeom prst="rect">
            <a:avLst/>
          </a:prstGeom>
        </p:spPr>
      </p:pic>
      <p:grpSp>
        <p:nvGrpSpPr>
          <p:cNvPr id="34" name="Group 33"/>
          <p:cNvGrpSpPr/>
          <p:nvPr/>
        </p:nvGrpSpPr>
        <p:grpSpPr>
          <a:xfrm>
            <a:off x="1092656" y="8326922"/>
            <a:ext cx="731520" cy="731520"/>
            <a:chOff x="114804" y="7315200"/>
            <a:chExt cx="731520" cy="731520"/>
          </a:xfrm>
        </p:grpSpPr>
        <p:sp>
          <p:nvSpPr>
            <p:cNvPr id="35" name="Oval 34">
              <a:hlinkClick r:id="rId4"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6" name="Donut 35"/>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 name="Picture 3">
            <a:extLst>
              <a:ext uri="{FF2B5EF4-FFF2-40B4-BE49-F238E27FC236}">
                <a16:creationId xmlns:a16="http://schemas.microsoft.com/office/drawing/2014/main" id="{05EE924F-746F-4E42-AEFC-C3874F6803E3}"/>
              </a:ext>
            </a:extLst>
          </p:cNvPr>
          <p:cNvPicPr>
            <a:picLocks noChangeAspect="1"/>
          </p:cNvPicPr>
          <p:nvPr/>
        </p:nvPicPr>
        <p:blipFill>
          <a:blip r:embed="rId5"/>
          <a:stretch>
            <a:fillRect/>
          </a:stretch>
        </p:blipFill>
        <p:spPr>
          <a:xfrm>
            <a:off x="1981200" y="1980781"/>
            <a:ext cx="9067800" cy="5808335"/>
          </a:xfrm>
          <a:prstGeom prst="rect">
            <a:avLst/>
          </a:prstGeom>
        </p:spPr>
      </p:pic>
      <p:sp>
        <p:nvSpPr>
          <p:cNvPr id="7" name="Cloud Callout 6"/>
          <p:cNvSpPr/>
          <p:nvPr/>
        </p:nvSpPr>
        <p:spPr>
          <a:xfrm rot="867099">
            <a:off x="8694764" y="3725928"/>
            <a:ext cx="3379254" cy="1470660"/>
          </a:xfrm>
          <a:prstGeom prst="cloudCallout">
            <a:avLst>
              <a:gd name="adj1" fmla="val 5218"/>
              <a:gd name="adj2" fmla="val 18830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effectLst>
                  <a:outerShdw blurRad="38100" dist="38100" dir="2700000" algn="tl">
                    <a:srgbClr val="000000">
                      <a:alpha val="43137"/>
                    </a:srgbClr>
                  </a:outerShdw>
                </a:effectLst>
              </a:rPr>
              <a:t>Attention: Agreement</a:t>
            </a:r>
          </a:p>
        </p:txBody>
      </p:sp>
    </p:spTree>
    <p:extLst>
      <p:ext uri="{BB962C8B-B14F-4D97-AF65-F5344CB8AC3E}">
        <p14:creationId xmlns:p14="http://schemas.microsoft.com/office/powerpoint/2010/main" val="423946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7900" dirty="0">
                <a:solidFill>
                  <a:schemeClr val="bg1"/>
                </a:solidFill>
                <a:effectLst>
                  <a:outerShdw blurRad="38100" dist="38100" dir="2700000" algn="tl">
                    <a:srgbClr val="000000">
                      <a:alpha val="43137"/>
                    </a:srgbClr>
                  </a:outerShdw>
                </a:effectLst>
                <a:latin typeface="Times New Roman" charset="0"/>
              </a:rPr>
              <a:t>Contractual Requirement</a:t>
            </a:r>
            <a:endParaRPr lang="en-US" sz="7900" dirty="0">
              <a:solidFill>
                <a:schemeClr val="bg1"/>
              </a:solidFill>
              <a:effectLst>
                <a:outerShdw blurRad="38100" dist="38100" dir="2700000" algn="tl">
                  <a:srgbClr val="000000">
                    <a:alpha val="43137"/>
                  </a:srgbClr>
                </a:outerShdw>
              </a:effectLst>
            </a:endParaRPr>
          </a:p>
        </p:txBody>
      </p:sp>
      <p:grpSp>
        <p:nvGrpSpPr>
          <p:cNvPr id="22" name="Group - Fram"/>
          <p:cNvGrpSpPr/>
          <p:nvPr/>
        </p:nvGrpSpPr>
        <p:grpSpPr>
          <a:xfrm>
            <a:off x="152400" y="152400"/>
            <a:ext cx="11887200" cy="8869680"/>
            <a:chOff x="152400" y="152400"/>
            <a:chExt cx="11887200" cy="8869680"/>
          </a:xfrm>
        </p:grpSpPr>
        <p:sp>
          <p:nvSpPr>
            <p:cNvPr id="23"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1" name="Picture 30"/>
          <p:cNvPicPr>
            <a:picLocks noChangeAspect="1"/>
          </p:cNvPicPr>
          <p:nvPr/>
        </p:nvPicPr>
        <p:blipFill>
          <a:blip r:embed="rId3"/>
          <a:stretch>
            <a:fillRect/>
          </a:stretch>
        </p:blipFill>
        <p:spPr>
          <a:xfrm>
            <a:off x="9947910" y="8223250"/>
            <a:ext cx="2231329" cy="938865"/>
          </a:xfrm>
          <a:prstGeom prst="rect">
            <a:avLst/>
          </a:prstGeom>
        </p:spPr>
      </p:pic>
      <p:grpSp>
        <p:nvGrpSpPr>
          <p:cNvPr id="34" name="Group 33"/>
          <p:cNvGrpSpPr/>
          <p:nvPr/>
        </p:nvGrpSpPr>
        <p:grpSpPr>
          <a:xfrm>
            <a:off x="1092656" y="8326922"/>
            <a:ext cx="731520" cy="731520"/>
            <a:chOff x="114804" y="7315200"/>
            <a:chExt cx="731520" cy="731520"/>
          </a:xfrm>
        </p:grpSpPr>
        <p:sp>
          <p:nvSpPr>
            <p:cNvPr id="35" name="Oval 34">
              <a:hlinkClick r:id="rId4"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6" name="Donut 35"/>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5">
            <a:extLst>
              <a:ext uri="{FF2B5EF4-FFF2-40B4-BE49-F238E27FC236}">
                <a16:creationId xmlns:a16="http://schemas.microsoft.com/office/drawing/2014/main" id="{E6B5C82D-FACA-485D-9932-3C16D36C16FF}"/>
              </a:ext>
            </a:extLst>
          </p:cNvPr>
          <p:cNvPicPr>
            <a:picLocks noChangeAspect="1"/>
          </p:cNvPicPr>
          <p:nvPr/>
        </p:nvPicPr>
        <p:blipFill>
          <a:blip r:embed="rId5"/>
          <a:stretch>
            <a:fillRect/>
          </a:stretch>
        </p:blipFill>
        <p:spPr>
          <a:xfrm>
            <a:off x="2209800" y="1898822"/>
            <a:ext cx="8217293" cy="6019800"/>
          </a:xfrm>
          <a:prstGeom prst="rect">
            <a:avLst/>
          </a:prstGeom>
        </p:spPr>
      </p:pic>
      <p:sp>
        <p:nvSpPr>
          <p:cNvPr id="8" name="Cloud Callout 6">
            <a:extLst>
              <a:ext uri="{FF2B5EF4-FFF2-40B4-BE49-F238E27FC236}">
                <a16:creationId xmlns:a16="http://schemas.microsoft.com/office/drawing/2014/main" id="{868188D6-D4F0-4E1D-BE52-E514760DFB8C}"/>
              </a:ext>
            </a:extLst>
          </p:cNvPr>
          <p:cNvSpPr/>
          <p:nvPr/>
        </p:nvSpPr>
        <p:spPr>
          <a:xfrm rot="867099">
            <a:off x="8694764" y="3725928"/>
            <a:ext cx="3379254" cy="1470660"/>
          </a:xfrm>
          <a:prstGeom prst="cloudCallout">
            <a:avLst>
              <a:gd name="adj1" fmla="val 5218"/>
              <a:gd name="adj2" fmla="val 18830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effectLst>
                  <a:outerShdw blurRad="38100" dist="38100" dir="2700000" algn="tl">
                    <a:srgbClr val="000000">
                      <a:alpha val="43137"/>
                    </a:srgbClr>
                  </a:outerShdw>
                </a:effectLst>
              </a:rPr>
              <a:t>Attention: Payment Bond</a:t>
            </a:r>
          </a:p>
        </p:txBody>
      </p:sp>
    </p:spTree>
    <p:extLst>
      <p:ext uri="{BB962C8B-B14F-4D97-AF65-F5344CB8AC3E}">
        <p14:creationId xmlns:p14="http://schemas.microsoft.com/office/powerpoint/2010/main" val="387948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7900" dirty="0">
                <a:solidFill>
                  <a:schemeClr val="bg1"/>
                </a:solidFill>
                <a:effectLst>
                  <a:outerShdw blurRad="38100" dist="38100" dir="2700000" algn="tl">
                    <a:srgbClr val="000000">
                      <a:alpha val="43137"/>
                    </a:srgbClr>
                  </a:outerShdw>
                </a:effectLst>
                <a:latin typeface="Times New Roman" charset="0"/>
              </a:rPr>
              <a:t>Risk Management</a:t>
            </a:r>
            <a:endParaRPr lang="en-US" sz="7900" dirty="0">
              <a:solidFill>
                <a:schemeClr val="bg1"/>
              </a:solidFill>
              <a:effectLst>
                <a:outerShdw blurRad="38100" dist="38100" dir="2700000" algn="tl">
                  <a:srgbClr val="000000">
                    <a:alpha val="43137"/>
                  </a:srgbClr>
                </a:outerShdw>
              </a:effectLst>
            </a:endParaRPr>
          </a:p>
        </p:txBody>
      </p:sp>
      <p:graphicFrame>
        <p:nvGraphicFramePr>
          <p:cNvPr id="22" name="Diagram 21"/>
          <p:cNvGraphicFramePr/>
          <p:nvPr>
            <p:extLst>
              <p:ext uri="{D42A27DB-BD31-4B8C-83A1-F6EECF244321}">
                <p14:modId xmlns:p14="http://schemas.microsoft.com/office/powerpoint/2010/main" val="919860681"/>
              </p:ext>
            </p:extLst>
          </p:nvPr>
        </p:nvGraphicFramePr>
        <p:xfrm>
          <a:off x="990600" y="1562100"/>
          <a:ext cx="10972800" cy="6696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20"/>
          <p:cNvPicPr>
            <a:picLocks noChangeAspect="1"/>
          </p:cNvPicPr>
          <p:nvPr/>
        </p:nvPicPr>
        <p:blipFill>
          <a:blip r:embed="rId8"/>
          <a:stretch>
            <a:fillRect/>
          </a:stretch>
        </p:blipFill>
        <p:spPr>
          <a:xfrm>
            <a:off x="9947910" y="8223250"/>
            <a:ext cx="2231329" cy="938865"/>
          </a:xfrm>
          <a:prstGeom prst="rect">
            <a:avLst/>
          </a:prstGeom>
        </p:spPr>
      </p:pic>
      <p:grpSp>
        <p:nvGrpSpPr>
          <p:cNvPr id="23" name="Group - Fram"/>
          <p:cNvGrpSpPr/>
          <p:nvPr/>
        </p:nvGrpSpPr>
        <p:grpSpPr>
          <a:xfrm>
            <a:off x="152400" y="152400"/>
            <a:ext cx="11887200" cy="8869680"/>
            <a:chOff x="152400" y="152400"/>
            <a:chExt cx="11887200" cy="8869680"/>
          </a:xfrm>
        </p:grpSpPr>
        <p:sp>
          <p:nvSpPr>
            <p:cNvPr id="24"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92656" y="8326922"/>
            <a:ext cx="731520" cy="731520"/>
            <a:chOff x="114804" y="7315200"/>
            <a:chExt cx="731520" cy="731520"/>
          </a:xfrm>
        </p:grpSpPr>
        <p:sp>
          <p:nvSpPr>
            <p:cNvPr id="33" name="Oval 32">
              <a:hlinkClick r:id="" action="ppaction://noaction"/>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4" name="Donut 33"/>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8417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7900" dirty="0">
                <a:solidFill>
                  <a:schemeClr val="bg1"/>
                </a:solidFill>
                <a:effectLst>
                  <a:outerShdw blurRad="38100" dist="38100" dir="2700000" algn="tl">
                    <a:srgbClr val="000000">
                      <a:alpha val="43137"/>
                    </a:srgbClr>
                  </a:outerShdw>
                </a:effectLst>
                <a:latin typeface="Times New Roman" charset="0"/>
              </a:rPr>
              <a:t>Risk Management</a:t>
            </a:r>
            <a:endParaRPr lang="en-US" sz="7900" dirty="0">
              <a:solidFill>
                <a:schemeClr val="bg1"/>
              </a:solidFill>
              <a:effectLst>
                <a:outerShdw blurRad="38100" dist="38100" dir="2700000" algn="tl">
                  <a:srgbClr val="000000">
                    <a:alpha val="43137"/>
                  </a:srgbClr>
                </a:outerShdw>
              </a:effectLst>
            </a:endParaRPr>
          </a:p>
        </p:txBody>
      </p:sp>
      <p:graphicFrame>
        <p:nvGraphicFramePr>
          <p:cNvPr id="22" name="Diagram 21"/>
          <p:cNvGraphicFramePr/>
          <p:nvPr>
            <p:extLst>
              <p:ext uri="{D42A27DB-BD31-4B8C-83A1-F6EECF244321}">
                <p14:modId xmlns:p14="http://schemas.microsoft.com/office/powerpoint/2010/main" val="1372258445"/>
              </p:ext>
            </p:extLst>
          </p:nvPr>
        </p:nvGraphicFramePr>
        <p:xfrm>
          <a:off x="868774" y="1630680"/>
          <a:ext cx="11097928" cy="6696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20"/>
          <p:cNvPicPr>
            <a:picLocks noChangeAspect="1"/>
          </p:cNvPicPr>
          <p:nvPr/>
        </p:nvPicPr>
        <p:blipFill>
          <a:blip r:embed="rId8"/>
          <a:stretch>
            <a:fillRect/>
          </a:stretch>
        </p:blipFill>
        <p:spPr>
          <a:xfrm>
            <a:off x="9947910" y="8223250"/>
            <a:ext cx="2231329" cy="938865"/>
          </a:xfrm>
          <a:prstGeom prst="rect">
            <a:avLst/>
          </a:prstGeom>
        </p:spPr>
      </p:pic>
      <p:grpSp>
        <p:nvGrpSpPr>
          <p:cNvPr id="23" name="Group - Fram"/>
          <p:cNvGrpSpPr/>
          <p:nvPr/>
        </p:nvGrpSpPr>
        <p:grpSpPr>
          <a:xfrm>
            <a:off x="152400" y="152400"/>
            <a:ext cx="11887200" cy="8869680"/>
            <a:chOff x="152400" y="152400"/>
            <a:chExt cx="11887200" cy="8869680"/>
          </a:xfrm>
        </p:grpSpPr>
        <p:sp>
          <p:nvSpPr>
            <p:cNvPr id="24"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92656" y="8326922"/>
            <a:ext cx="731520" cy="731520"/>
            <a:chOff x="114804" y="7315200"/>
            <a:chExt cx="731520" cy="731520"/>
          </a:xfrm>
        </p:grpSpPr>
        <p:sp>
          <p:nvSpPr>
            <p:cNvPr id="33" name="Oval 32">
              <a:hlinkClick r:id="" action="ppaction://noaction"/>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4" name="Donut 33"/>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5280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lvl="0" indent="-627063">
              <a:buSzPct val="70000"/>
              <a:buFont typeface="Wingdings" panose="05000000000000000000" pitchFamily="2" charset="2"/>
              <a:buChar char="Ø"/>
              <a:defRPr/>
            </a:pPr>
            <a:r>
              <a:rPr lang="en-US" sz="7200" dirty="0">
                <a:solidFill>
                  <a:schemeClr val="bg1"/>
                </a:solidFill>
                <a:effectLst>
                  <a:outerShdw blurRad="38100" dist="38100" dir="2700000" algn="tl">
                    <a:srgbClr val="000000">
                      <a:alpha val="43137"/>
                    </a:srgbClr>
                  </a:outerShdw>
                </a:effectLst>
                <a:latin typeface="Times New Roman" charset="0"/>
              </a:rPr>
              <a:t>Business Diversity</a:t>
            </a:r>
            <a:endParaRPr lang="en-US" sz="7900" dirty="0">
              <a:solidFill>
                <a:schemeClr val="bg1"/>
              </a:solidFill>
              <a:effectLst>
                <a:outerShdw blurRad="38100" dist="38100" dir="2700000" algn="tl">
                  <a:srgbClr val="000000">
                    <a:alpha val="43137"/>
                  </a:srgbClr>
                </a:outerShdw>
              </a:effectLst>
            </a:endParaRPr>
          </a:p>
        </p:txBody>
      </p:sp>
      <p:graphicFrame>
        <p:nvGraphicFramePr>
          <p:cNvPr id="18" name="Diagram 17"/>
          <p:cNvGraphicFramePr/>
          <p:nvPr>
            <p:extLst>
              <p:ext uri="{D42A27DB-BD31-4B8C-83A1-F6EECF244321}">
                <p14:modId xmlns:p14="http://schemas.microsoft.com/office/powerpoint/2010/main" val="756138006"/>
              </p:ext>
            </p:extLst>
          </p:nvPr>
        </p:nvGraphicFramePr>
        <p:xfrm>
          <a:off x="451329" y="1916482"/>
          <a:ext cx="11515373" cy="5093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roup - Fram"/>
          <p:cNvGrpSpPr/>
          <p:nvPr/>
        </p:nvGrpSpPr>
        <p:grpSpPr>
          <a:xfrm>
            <a:off x="152400" y="152400"/>
            <a:ext cx="11887200" cy="8869680"/>
            <a:chOff x="152400" y="152400"/>
            <a:chExt cx="11887200" cy="8869680"/>
          </a:xfrm>
        </p:grpSpPr>
        <p:sp>
          <p:nvSpPr>
            <p:cNvPr id="24"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92656" y="8326922"/>
            <a:ext cx="731520" cy="731520"/>
            <a:chOff x="114804" y="7315200"/>
            <a:chExt cx="731520" cy="731520"/>
          </a:xfrm>
        </p:grpSpPr>
        <p:sp>
          <p:nvSpPr>
            <p:cNvPr id="33" name="Oval 32">
              <a:hlinkClick r:id="rId8"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4" name="Donut 33"/>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6" name="Picture 15"/>
          <p:cNvPicPr>
            <a:picLocks noChangeAspect="1"/>
          </p:cNvPicPr>
          <p:nvPr/>
        </p:nvPicPr>
        <p:blipFill>
          <a:blip r:embed="rId9"/>
          <a:stretch>
            <a:fillRect/>
          </a:stretch>
        </p:blipFill>
        <p:spPr>
          <a:xfrm>
            <a:off x="9947910" y="8223250"/>
            <a:ext cx="2231329" cy="938865"/>
          </a:xfrm>
          <a:prstGeom prst="rect">
            <a:avLst/>
          </a:prstGeom>
        </p:spPr>
      </p:pic>
    </p:spTree>
    <p:extLst>
      <p:ext uri="{BB962C8B-B14F-4D97-AF65-F5344CB8AC3E}">
        <p14:creationId xmlns:p14="http://schemas.microsoft.com/office/powerpoint/2010/main" val="328301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 Fram"/>
          <p:cNvGrpSpPr/>
          <p:nvPr/>
        </p:nvGrpSpPr>
        <p:grpSpPr>
          <a:xfrm>
            <a:off x="152400" y="152400"/>
            <a:ext cx="11887200" cy="8869680"/>
            <a:chOff x="152400" y="152400"/>
            <a:chExt cx="11887200" cy="8869680"/>
          </a:xfrm>
        </p:grpSpPr>
        <p:sp>
          <p:nvSpPr>
            <p:cNvPr id="37"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98" name="Title"/>
          <p:cNvSpPr>
            <a:spLocks noGrp="1" noChangeArrowheads="1"/>
          </p:cNvSpPr>
          <p:nvPr>
            <p:ph type="title"/>
          </p:nvPr>
        </p:nvSpPr>
        <p:spPr>
          <a:xfrm>
            <a:off x="1219200" y="1524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8000" dirty="0">
                <a:solidFill>
                  <a:schemeClr val="bg1"/>
                </a:solidFill>
                <a:effectLst>
                  <a:outerShdw blurRad="38100" dist="38100" dir="2700000" algn="tl">
                    <a:srgbClr val="000000">
                      <a:alpha val="43137"/>
                    </a:srgbClr>
                  </a:outerShdw>
                </a:effectLst>
                <a:latin typeface="Times New Roman" charset="0"/>
              </a:rPr>
              <a:t>HSE : Go-Green</a:t>
            </a:r>
            <a:endParaRPr lang="en-US" sz="8000" dirty="0">
              <a:solidFill>
                <a:schemeClr val="bg1"/>
              </a:solidFill>
              <a:effectLst>
                <a:outerShdw blurRad="38100" dist="38100" dir="2700000" algn="tl">
                  <a:srgbClr val="000000">
                    <a:alpha val="43137"/>
                  </a:srgbClr>
                </a:outerShdw>
              </a:effectLst>
            </a:endParaRPr>
          </a:p>
        </p:txBody>
      </p:sp>
      <p:grpSp>
        <p:nvGrpSpPr>
          <p:cNvPr id="13" name="Group- VTA Signature"/>
          <p:cNvGrpSpPr/>
          <p:nvPr/>
        </p:nvGrpSpPr>
        <p:grpSpPr>
          <a:xfrm>
            <a:off x="9966960" y="8229600"/>
            <a:ext cx="2209800" cy="907941"/>
            <a:chOff x="9966960" y="8229600"/>
            <a:chExt cx="2209800" cy="907941"/>
          </a:xfrm>
        </p:grpSpPr>
        <p:sp>
          <p:nvSpPr>
            <p:cNvPr id="25" name="A"/>
            <p:cNvSpPr/>
            <p:nvPr/>
          </p:nvSpPr>
          <p:spPr>
            <a:xfrm>
              <a:off x="10480040" y="8319291"/>
              <a:ext cx="530530" cy="474420"/>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V"/>
            <p:cNvSpPr/>
            <p:nvPr/>
          </p:nvSpPr>
          <p:spPr>
            <a:xfrm>
              <a:off x="9966960" y="8315324"/>
              <a:ext cx="551273" cy="467307"/>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1"/>
            <p:cNvSpPr txBox="1"/>
            <p:nvPr/>
          </p:nvSpPr>
          <p:spPr>
            <a:xfrm>
              <a:off x="10290808" y="8229600"/>
              <a:ext cx="1885952" cy="907941"/>
            </a:xfrm>
            <a:prstGeom prst="rect">
              <a:avLst/>
            </a:prstGeom>
            <a:noFill/>
          </p:spPr>
          <p:txBody>
            <a:bodyPr wrap="square" rtlCol="0">
              <a:spAutoFit/>
            </a:bodyPr>
            <a:lstStyle/>
            <a:p>
              <a:r>
                <a:rPr lang="en-US" sz="1200" dirty="0">
                  <a:solidFill>
                    <a:srgbClr val="075994"/>
                  </a:solidFill>
                  <a:latin typeface="Segoe UI Light" panose="020B0502040204020203" pitchFamily="34" charset="0"/>
                </a:rPr>
                <a:t>            Santa Clara Valley</a:t>
              </a:r>
            </a:p>
            <a:p>
              <a:r>
                <a:rPr lang="en-US" sz="1200" b="1" dirty="0">
                  <a:solidFill>
                    <a:srgbClr val="075994"/>
                  </a:solidFill>
                  <a:latin typeface="Segoe UI Light" panose="020B0502040204020203" pitchFamily="34" charset="0"/>
                </a:rPr>
                <a:t>              </a:t>
              </a:r>
              <a:r>
                <a:rPr lang="en-US" sz="1200" b="1" spc="100" dirty="0">
                  <a:solidFill>
                    <a:srgbClr val="075994"/>
                  </a:solidFill>
                  <a:latin typeface="Segoe UI Light" panose="020B0502040204020203" pitchFamily="34" charset="0"/>
                </a:rPr>
                <a:t>Transportation</a:t>
              </a:r>
            </a:p>
            <a:p>
              <a:r>
                <a:rPr lang="en-US" sz="1200" b="1" spc="100" dirty="0">
                  <a:solidFill>
                    <a:srgbClr val="075994"/>
                  </a:solidFill>
                  <a:latin typeface="Segoe UI Light" panose="020B0502040204020203" pitchFamily="34" charset="0"/>
                </a:rPr>
                <a:t>             Authority</a:t>
              </a:r>
            </a:p>
            <a:p>
              <a:endParaRPr lang="en-US" sz="500" b="1" dirty="0">
                <a:solidFill>
                  <a:srgbClr val="075994"/>
                </a:solidFill>
                <a:latin typeface="Segoe UI Light" panose="020B0502040204020203" pitchFamily="34" charset="0"/>
              </a:endParaRPr>
            </a:p>
            <a:p>
              <a:r>
                <a:rPr lang="en-US" sz="1100" i="1" spc="20" dirty="0">
                  <a:solidFill>
                    <a:srgbClr val="43C0F4"/>
                  </a:solidFill>
                  <a:latin typeface="Segoe UI Light" panose="020B0502040204020203" pitchFamily="34" charset="0"/>
                </a:rPr>
                <a:t>Solutions that move you</a:t>
              </a:r>
            </a:p>
          </p:txBody>
        </p:sp>
      </p:grpSp>
      <p:sp>
        <p:nvSpPr>
          <p:cNvPr id="2" name="Rectangle 1"/>
          <p:cNvSpPr/>
          <p:nvPr/>
        </p:nvSpPr>
        <p:spPr>
          <a:xfrm>
            <a:off x="6841820" y="4113599"/>
            <a:ext cx="4953000" cy="1200329"/>
          </a:xfrm>
          <a:prstGeom prst="rect">
            <a:avLst/>
          </a:prstGeom>
        </p:spPr>
        <p:txBody>
          <a:bodyPr wrap="square">
            <a:spAutoFit/>
          </a:bodyPr>
          <a:lstStyle/>
          <a:p>
            <a:pPr algn="justLow"/>
            <a:r>
              <a:rPr lang="en-US" dirty="0">
                <a:solidFill>
                  <a:srgbClr val="075994"/>
                </a:solidFill>
              </a:rPr>
              <a:t>VTA is committed to creating a greener Santa Clara Valley through its Sustainability Program. </a:t>
            </a:r>
          </a:p>
        </p:txBody>
      </p:sp>
      <p:sp>
        <p:nvSpPr>
          <p:cNvPr id="7" name="Rectangle 6"/>
          <p:cNvSpPr/>
          <p:nvPr/>
        </p:nvSpPr>
        <p:spPr>
          <a:xfrm>
            <a:off x="6858000" y="2147186"/>
            <a:ext cx="4876799" cy="1599333"/>
          </a:xfrm>
          <a:prstGeom prst="rect">
            <a:avLst/>
          </a:prstGeom>
        </p:spPr>
        <p:txBody>
          <a:bodyPr wrap="none">
            <a:normAutofit/>
          </a:bodyPr>
          <a:lstStyle/>
          <a:p>
            <a:r>
              <a:rPr lang="en-US" sz="4800" b="1" dirty="0">
                <a:solidFill>
                  <a:schemeClr val="bg1"/>
                </a:solidFill>
                <a:effectLst>
                  <a:outerShdw blurRad="38100" dist="38100" dir="2700000" algn="tl">
                    <a:srgbClr val="000000">
                      <a:alpha val="43137"/>
                    </a:srgbClr>
                  </a:outerShdw>
                </a:effectLst>
              </a:rPr>
              <a:t>VTA Helps Keep</a:t>
            </a:r>
          </a:p>
          <a:p>
            <a:r>
              <a:rPr lang="en-US" sz="4800" b="1" dirty="0">
                <a:solidFill>
                  <a:schemeClr val="bg1"/>
                </a:solidFill>
                <a:effectLst>
                  <a:outerShdw blurRad="38100" dist="38100" dir="2700000" algn="tl">
                    <a:srgbClr val="000000">
                      <a:alpha val="43137"/>
                    </a:srgbClr>
                  </a:outerShdw>
                </a:effectLst>
              </a:rPr>
              <a:t> the Valley Green</a:t>
            </a:r>
            <a:endParaRPr lang="en-US" sz="4800" dirty="0">
              <a:solidFill>
                <a:schemeClr val="bg1"/>
              </a:solidFill>
              <a:effectLst>
                <a:outerShdw blurRad="38100" dist="38100" dir="2700000" algn="tl">
                  <a:srgbClr val="000000">
                    <a:alpha val="43137"/>
                  </a:srgbClr>
                </a:outerShdw>
              </a:effectLst>
            </a:endParaRPr>
          </a:p>
        </p:txBody>
      </p:sp>
      <p:pic>
        <p:nvPicPr>
          <p:cNvPr id="14" name="Picture 13"/>
          <p:cNvPicPr>
            <a:picLocks noChangeAspect="1"/>
          </p:cNvPicPr>
          <p:nvPr/>
        </p:nvPicPr>
        <p:blipFill>
          <a:blip r:embed="rId3"/>
          <a:stretch>
            <a:fillRect/>
          </a:stretch>
        </p:blipFill>
        <p:spPr>
          <a:xfrm>
            <a:off x="1447800" y="1895429"/>
            <a:ext cx="5127316" cy="6641212"/>
          </a:xfrm>
          <a:prstGeom prst="rect">
            <a:avLst/>
          </a:prstGeom>
          <a:ln>
            <a:noFill/>
          </a:ln>
          <a:effectLst>
            <a:outerShdw blurRad="292100" dist="139700" dir="2700000" algn="tl" rotWithShape="0">
              <a:srgbClr val="333333">
                <a:alpha val="65000"/>
              </a:srgbClr>
            </a:outerShdw>
          </a:effectLst>
        </p:spPr>
      </p:pic>
      <p:sp>
        <p:nvSpPr>
          <p:cNvPr id="41" name="Rectangle 40"/>
          <p:cNvSpPr/>
          <p:nvPr/>
        </p:nvSpPr>
        <p:spPr>
          <a:xfrm>
            <a:off x="6841820" y="5681008"/>
            <a:ext cx="4953000" cy="1938992"/>
          </a:xfrm>
          <a:prstGeom prst="rect">
            <a:avLst/>
          </a:prstGeom>
        </p:spPr>
        <p:txBody>
          <a:bodyPr wrap="square">
            <a:spAutoFit/>
          </a:bodyPr>
          <a:lstStyle/>
          <a:p>
            <a:pPr algn="justLow"/>
            <a:r>
              <a:rPr lang="en-US" dirty="0">
                <a:solidFill>
                  <a:srgbClr val="FF0000"/>
                </a:solidFill>
              </a:rPr>
              <a:t>Applying this vision, This presentation, Pre-bid Conference Sign-in Sheet will all be uploaded at </a:t>
            </a:r>
            <a:r>
              <a:rPr lang="en-US" dirty="0">
                <a:solidFill>
                  <a:schemeClr val="accent1">
                    <a:lumMod val="75000"/>
                  </a:schemeClr>
                </a:solidFill>
                <a:hlinkClick r:id="rId4"/>
              </a:rPr>
              <a:t>https://www.vta.org/business-center</a:t>
            </a:r>
            <a:r>
              <a:rPr lang="en-US" dirty="0">
                <a:solidFill>
                  <a:schemeClr val="accent1">
                    <a:lumMod val="75000"/>
                  </a:schemeClr>
                </a:solidFill>
              </a:rPr>
              <a:t> </a:t>
            </a:r>
            <a:r>
              <a:rPr lang="en-US" dirty="0">
                <a:solidFill>
                  <a:srgbClr val="FF0000"/>
                </a:solidFill>
              </a:rPr>
              <a:t>under solicitation M20097</a:t>
            </a:r>
          </a:p>
        </p:txBody>
      </p:sp>
    </p:spTree>
    <p:extLst>
      <p:ext uri="{BB962C8B-B14F-4D97-AF65-F5344CB8AC3E}">
        <p14:creationId xmlns:p14="http://schemas.microsoft.com/office/powerpoint/2010/main" val="9951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lvl="0" indent="-627063">
              <a:buSzPct val="70000"/>
              <a:buFont typeface="Wingdings" panose="05000000000000000000" pitchFamily="2" charset="2"/>
              <a:buChar char="Ø"/>
              <a:defRPr/>
            </a:pPr>
            <a:r>
              <a:rPr lang="en-US" sz="7200" dirty="0">
                <a:solidFill>
                  <a:schemeClr val="bg1"/>
                </a:solidFill>
                <a:effectLst>
                  <a:outerShdw blurRad="38100" dist="38100" dir="2700000" algn="tl">
                    <a:srgbClr val="000000">
                      <a:alpha val="43137"/>
                    </a:srgbClr>
                  </a:outerShdw>
                </a:effectLst>
                <a:latin typeface="Times New Roman" charset="0"/>
              </a:rPr>
              <a:t>Contract Compliance</a:t>
            </a:r>
            <a:endParaRPr lang="en-US" sz="7900" dirty="0">
              <a:solidFill>
                <a:schemeClr val="bg1"/>
              </a:solidFill>
              <a:effectLst>
                <a:outerShdw blurRad="38100" dist="38100" dir="2700000" algn="tl">
                  <a:srgbClr val="000000">
                    <a:alpha val="43137"/>
                  </a:srgbClr>
                </a:outerShdw>
              </a:effectLst>
            </a:endParaRPr>
          </a:p>
        </p:txBody>
      </p:sp>
      <p:grpSp>
        <p:nvGrpSpPr>
          <p:cNvPr id="23" name="Group - Fram"/>
          <p:cNvGrpSpPr/>
          <p:nvPr/>
        </p:nvGrpSpPr>
        <p:grpSpPr>
          <a:xfrm>
            <a:off x="152400" y="152400"/>
            <a:ext cx="11887200" cy="8869680"/>
            <a:chOff x="152400" y="152400"/>
            <a:chExt cx="11887200" cy="8869680"/>
          </a:xfrm>
        </p:grpSpPr>
        <p:sp>
          <p:nvSpPr>
            <p:cNvPr id="24"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1092656" y="8326922"/>
            <a:ext cx="731520" cy="731520"/>
            <a:chOff x="114804" y="7315200"/>
            <a:chExt cx="731520" cy="731520"/>
          </a:xfrm>
        </p:grpSpPr>
        <p:sp>
          <p:nvSpPr>
            <p:cNvPr id="33" name="Oval 32">
              <a:hlinkClick r:id="rId3"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4" name="Donut 33"/>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6" name="Picture 15"/>
          <p:cNvPicPr>
            <a:picLocks noChangeAspect="1"/>
          </p:cNvPicPr>
          <p:nvPr/>
        </p:nvPicPr>
        <p:blipFill>
          <a:blip r:embed="rId4"/>
          <a:stretch>
            <a:fillRect/>
          </a:stretch>
        </p:blipFill>
        <p:spPr>
          <a:xfrm>
            <a:off x="9947910" y="8223250"/>
            <a:ext cx="2231329" cy="938865"/>
          </a:xfrm>
          <a:prstGeom prst="rect">
            <a:avLst/>
          </a:prstGeom>
        </p:spPr>
      </p:pic>
      <p:graphicFrame>
        <p:nvGraphicFramePr>
          <p:cNvPr id="17" name="Diagram 16">
            <a:extLst>
              <a:ext uri="{FF2B5EF4-FFF2-40B4-BE49-F238E27FC236}">
                <a16:creationId xmlns:a16="http://schemas.microsoft.com/office/drawing/2014/main" id="{290139A1-EF7B-4268-8EB5-00B49C361C18}"/>
              </a:ext>
            </a:extLst>
          </p:cNvPr>
          <p:cNvGraphicFramePr/>
          <p:nvPr>
            <p:extLst>
              <p:ext uri="{D42A27DB-BD31-4B8C-83A1-F6EECF244321}">
                <p14:modId xmlns:p14="http://schemas.microsoft.com/office/powerpoint/2010/main" val="2357604729"/>
              </p:ext>
            </p:extLst>
          </p:nvPr>
        </p:nvGraphicFramePr>
        <p:xfrm>
          <a:off x="234949" y="1481288"/>
          <a:ext cx="11731753" cy="64341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088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7200" dirty="0">
                <a:solidFill>
                  <a:schemeClr val="bg1"/>
                </a:solidFill>
                <a:effectLst>
                  <a:outerShdw blurRad="38100" dist="38100" dir="2700000" algn="tl">
                    <a:srgbClr val="000000">
                      <a:alpha val="43137"/>
                    </a:srgbClr>
                  </a:outerShdw>
                </a:effectLst>
                <a:latin typeface="Times New Roman" charset="0"/>
              </a:rPr>
              <a:t>Project Details</a:t>
            </a:r>
            <a:endParaRPr lang="en-US" sz="7900" dirty="0">
              <a:solidFill>
                <a:schemeClr val="bg1"/>
              </a:solidFill>
              <a:effectLst>
                <a:outerShdw blurRad="38100" dist="38100" dir="2700000" algn="tl">
                  <a:srgbClr val="000000">
                    <a:alpha val="43137"/>
                  </a:srgbClr>
                </a:outerShdw>
              </a:effectLst>
            </a:endParaRPr>
          </a:p>
        </p:txBody>
      </p:sp>
      <p:grpSp>
        <p:nvGrpSpPr>
          <p:cNvPr id="23" name="Group - Fram"/>
          <p:cNvGrpSpPr/>
          <p:nvPr/>
        </p:nvGrpSpPr>
        <p:grpSpPr>
          <a:xfrm>
            <a:off x="152400" y="152400"/>
            <a:ext cx="11887200" cy="8869680"/>
            <a:chOff x="152400" y="152400"/>
            <a:chExt cx="11887200" cy="8869680"/>
          </a:xfrm>
        </p:grpSpPr>
        <p:sp>
          <p:nvSpPr>
            <p:cNvPr id="24"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1092656" y="8326922"/>
            <a:ext cx="731520" cy="731520"/>
            <a:chOff x="114804" y="7315200"/>
            <a:chExt cx="731520" cy="731520"/>
          </a:xfrm>
        </p:grpSpPr>
        <p:sp>
          <p:nvSpPr>
            <p:cNvPr id="20" name="Oval 19">
              <a:hlinkClick r:id="rId3"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21" name="Donut 20"/>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145569" y="2133600"/>
            <a:ext cx="10922790" cy="936000"/>
            <a:chOff x="0" y="0"/>
            <a:chExt cx="10922790" cy="1872000"/>
          </a:xfrm>
          <a:scene3d>
            <a:camera prst="orthographicFront"/>
            <a:lightRig rig="threePt" dir="t"/>
          </a:scene3d>
        </p:grpSpPr>
        <p:sp>
          <p:nvSpPr>
            <p:cNvPr id="17" name="Rectangle 16"/>
            <p:cNvSpPr/>
            <p:nvPr/>
          </p:nvSpPr>
          <p:spPr>
            <a:xfrm>
              <a:off x="0" y="0"/>
              <a:ext cx="10922790" cy="1872000"/>
            </a:xfrm>
            <a:prstGeom prst="rect">
              <a:avLst/>
            </a:prstGeom>
            <a:solidFill>
              <a:schemeClr val="accent1">
                <a:lumMod val="75000"/>
              </a:schemeClr>
            </a:solidFill>
            <a:ln>
              <a:no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17"/>
            <p:cNvSpPr/>
            <p:nvPr/>
          </p:nvSpPr>
          <p:spPr>
            <a:xfrm>
              <a:off x="0" y="0"/>
              <a:ext cx="10922790" cy="18720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a:t>DESCRIPTION OF WORK </a:t>
              </a:r>
            </a:p>
          </p:txBody>
        </p:sp>
      </p:grpSp>
      <p:sp>
        <p:nvSpPr>
          <p:cNvPr id="35" name="Rectangle 34"/>
          <p:cNvSpPr/>
          <p:nvPr/>
        </p:nvSpPr>
        <p:spPr>
          <a:xfrm>
            <a:off x="1134087" y="3226062"/>
            <a:ext cx="10922790" cy="4804570"/>
          </a:xfrm>
          <a:prstGeom prst="rect">
            <a:avLst/>
          </a:prstGeom>
          <a:solidFill>
            <a:schemeClr val="accent4">
              <a:lumMod val="60000"/>
              <a:lumOff val="40000"/>
              <a:alpha val="90000"/>
            </a:schemeClr>
          </a:solidFill>
          <a:ln>
            <a:no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algn="l"/>
            <a:r>
              <a:rPr lang="en-US" sz="2800" b="0" i="0" u="none" strike="noStrike" baseline="0" dirty="0">
                <a:solidFill>
                  <a:schemeClr val="tx1"/>
                </a:solidFill>
                <a:latin typeface="Calibri" panose="020F0502020204030204" pitchFamily="34" charset="0"/>
              </a:rPr>
              <a:t>For purposes of this Contract, Work consists of furnishing all labor, materials, tools, equipment, services, supervision, and incidentals necessary to be VTA’s exclusive contractor for painting services as ongoing maintenance for all VTA facilities. This includes the new BART sites that VTA is responsibility for maintaining. Please refer to Section 01 10 00 Summary of Work in the Technical Specifications. </a:t>
            </a:r>
            <a:endParaRPr lang="en-US" sz="2800" dirty="0">
              <a:solidFill>
                <a:schemeClr val="tx1"/>
              </a:solidFill>
            </a:endParaRPr>
          </a:p>
        </p:txBody>
      </p:sp>
      <p:pic>
        <p:nvPicPr>
          <p:cNvPr id="22" name="Picture 21">
            <a:extLst>
              <a:ext uri="{FF2B5EF4-FFF2-40B4-BE49-F238E27FC236}">
                <a16:creationId xmlns:a16="http://schemas.microsoft.com/office/drawing/2014/main" id="{09BDC721-DEC5-493E-A3DB-D9D39FDD3E27}"/>
              </a:ext>
            </a:extLst>
          </p:cNvPr>
          <p:cNvPicPr>
            <a:picLocks noChangeAspect="1"/>
          </p:cNvPicPr>
          <p:nvPr/>
        </p:nvPicPr>
        <p:blipFill>
          <a:blip r:embed="rId4"/>
          <a:stretch>
            <a:fillRect/>
          </a:stretch>
        </p:blipFill>
        <p:spPr>
          <a:xfrm>
            <a:off x="9947910" y="8223250"/>
            <a:ext cx="2231329" cy="938865"/>
          </a:xfrm>
          <a:prstGeom prst="rect">
            <a:avLst/>
          </a:prstGeom>
        </p:spPr>
      </p:pic>
    </p:spTree>
    <p:extLst>
      <p:ext uri="{BB962C8B-B14F-4D97-AF65-F5344CB8AC3E}">
        <p14:creationId xmlns:p14="http://schemas.microsoft.com/office/powerpoint/2010/main" val="258598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7200" dirty="0">
                <a:solidFill>
                  <a:schemeClr val="bg1"/>
                </a:solidFill>
                <a:effectLst>
                  <a:outerShdw blurRad="38100" dist="38100" dir="2700000" algn="tl">
                    <a:srgbClr val="000000">
                      <a:alpha val="43137"/>
                    </a:srgbClr>
                  </a:outerShdw>
                </a:effectLst>
                <a:latin typeface="Times New Roman" charset="0"/>
              </a:rPr>
              <a:t>Questions and Answers</a:t>
            </a:r>
            <a:endParaRPr lang="en-US" sz="7900" dirty="0">
              <a:solidFill>
                <a:schemeClr val="bg1"/>
              </a:solidFill>
              <a:effectLst>
                <a:outerShdw blurRad="38100" dist="38100" dir="2700000" algn="tl">
                  <a:srgbClr val="000000">
                    <a:alpha val="43137"/>
                  </a:srgbClr>
                </a:outerShdw>
              </a:effectLst>
            </a:endParaRPr>
          </a:p>
        </p:txBody>
      </p:sp>
      <p:sp>
        <p:nvSpPr>
          <p:cNvPr id="18" name="Rectangle 2"/>
          <p:cNvSpPr txBox="1">
            <a:spLocks noChangeArrowheads="1"/>
          </p:cNvSpPr>
          <p:nvPr/>
        </p:nvSpPr>
        <p:spPr>
          <a:xfrm>
            <a:off x="2514600" y="3213418"/>
            <a:ext cx="7848600" cy="2837815"/>
          </a:xfrm>
          <a:prstGeom prst="rect">
            <a:avLst/>
          </a:prstGeom>
          <a:scene3d>
            <a:camera prst="orthographicFront"/>
            <a:lightRig rig="threePt" dir="t"/>
          </a:scene3d>
          <a:sp3d>
            <a:bevelT/>
          </a:sp3d>
        </p:spPr>
        <p:txBody>
          <a:bodyPr vert="horz" lIns="91440" tIns="45720" rIns="91440" bIns="45720" rtlCol="0" anchor="ctr">
            <a:noAutofit/>
            <a:sp3d extrusionH="57150">
              <a:bevelT w="38100" h="38100"/>
            </a:sp3d>
          </a:bodyPr>
          <a:lstStyle>
            <a:defPPr>
              <a:defRPr lang="en-US"/>
            </a:defPPr>
            <a:lvl1pPr algn="ctr" defTabSz="914400" eaLnBrk="1" fontAlgn="auto" latinLnBrk="0" hangingPunct="1">
              <a:lnSpc>
                <a:spcPct val="90000"/>
              </a:lnSpc>
              <a:spcAft>
                <a:spcPts val="0"/>
              </a:spcAft>
              <a:buSzPct val="70000"/>
              <a:buNone/>
              <a:defRPr sz="4800">
                <a:solidFill>
                  <a:srgbClr val="FFC000"/>
                </a:solidFill>
                <a:effectLst/>
                <a:ea typeface="+mj-ea"/>
                <a:cs typeface="+mj-cs"/>
              </a:defRPr>
            </a:lvl1pPr>
          </a:lstStyle>
          <a:p>
            <a:r>
              <a:rPr lang="en-US" sz="6600" dirty="0"/>
              <a:t>Our pleasure to answer any</a:t>
            </a:r>
          </a:p>
          <a:p>
            <a:r>
              <a:rPr lang="en-US" sz="6600" dirty="0"/>
              <a:t> of your questions …</a:t>
            </a:r>
          </a:p>
        </p:txBody>
      </p:sp>
      <p:pic>
        <p:nvPicPr>
          <p:cNvPr id="23" name="Picture 22"/>
          <p:cNvPicPr>
            <a:picLocks noChangeAspect="1"/>
          </p:cNvPicPr>
          <p:nvPr/>
        </p:nvPicPr>
        <p:blipFill>
          <a:blip r:embed="rId3"/>
          <a:stretch>
            <a:fillRect/>
          </a:stretch>
        </p:blipFill>
        <p:spPr>
          <a:xfrm>
            <a:off x="9947910" y="8223250"/>
            <a:ext cx="2231329" cy="938865"/>
          </a:xfrm>
          <a:prstGeom prst="rect">
            <a:avLst/>
          </a:prstGeom>
        </p:spPr>
      </p:pic>
      <p:grpSp>
        <p:nvGrpSpPr>
          <p:cNvPr id="24" name="Group - Fram"/>
          <p:cNvGrpSpPr/>
          <p:nvPr/>
        </p:nvGrpSpPr>
        <p:grpSpPr>
          <a:xfrm>
            <a:off x="152400" y="152400"/>
            <a:ext cx="11887200" cy="8869680"/>
            <a:chOff x="152400" y="152400"/>
            <a:chExt cx="11887200" cy="8869680"/>
          </a:xfrm>
        </p:grpSpPr>
        <p:sp>
          <p:nvSpPr>
            <p:cNvPr id="25"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1092656" y="8326922"/>
            <a:ext cx="731520" cy="731520"/>
            <a:chOff x="114804" y="7315200"/>
            <a:chExt cx="731520" cy="731520"/>
          </a:xfrm>
        </p:grpSpPr>
        <p:sp>
          <p:nvSpPr>
            <p:cNvPr id="35" name="Oval 34">
              <a:hlinkClick r:id="rId4"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6" name="Donut 35"/>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extBox 1">
            <a:extLst>
              <a:ext uri="{FF2B5EF4-FFF2-40B4-BE49-F238E27FC236}">
                <a16:creationId xmlns:a16="http://schemas.microsoft.com/office/drawing/2014/main" id="{E9B11153-51F8-44EA-B07A-82F0F90C5B4A}"/>
              </a:ext>
            </a:extLst>
          </p:cNvPr>
          <p:cNvSpPr txBox="1"/>
          <p:nvPr/>
        </p:nvSpPr>
        <p:spPr>
          <a:xfrm>
            <a:off x="3505200" y="7086600"/>
            <a:ext cx="5851730" cy="461665"/>
          </a:xfrm>
          <a:prstGeom prst="rect">
            <a:avLst/>
          </a:prstGeom>
          <a:noFill/>
        </p:spPr>
        <p:txBody>
          <a:bodyPr wrap="none" rtlCol="0">
            <a:spAutoFit/>
          </a:bodyPr>
          <a:lstStyle/>
          <a:p>
            <a:r>
              <a:rPr lang="en-US" dirty="0">
                <a:solidFill>
                  <a:srgbClr val="FF0000"/>
                </a:solidFill>
              </a:rPr>
              <a:t>Please make sure to refer to IFB for details. </a:t>
            </a:r>
            <a:r>
              <a:rPr lang="en-US" dirty="0"/>
              <a:t>.</a:t>
            </a:r>
          </a:p>
        </p:txBody>
      </p:sp>
    </p:spTree>
    <p:extLst>
      <p:ext uri="{BB962C8B-B14F-4D97-AF65-F5344CB8AC3E}">
        <p14:creationId xmlns:p14="http://schemas.microsoft.com/office/powerpoint/2010/main" val="35332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075994"/>
            </a:gs>
            <a:gs pos="0">
              <a:schemeClr val="bg1"/>
            </a:gs>
          </a:gsLst>
          <a:lin ang="5400000" scaled="1"/>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52495" y="228600"/>
            <a:ext cx="9570368" cy="1235213"/>
          </a:xfrm>
          <a:scene3d>
            <a:camera prst="orthographicFront"/>
            <a:lightRig rig="threePt" dir="t"/>
          </a:scene3d>
          <a:sp3d>
            <a:bevelT/>
          </a:sp3d>
        </p:spPr>
        <p:txBody>
          <a:bodyPr>
            <a:noAutofit/>
            <a:sp3d extrusionH="57150">
              <a:bevelT w="38100" h="38100"/>
            </a:sp3d>
          </a:bodyPr>
          <a:lstStyle/>
          <a:p>
            <a:pPr algn="ctr">
              <a:lnSpc>
                <a:spcPct val="100000"/>
              </a:lnSpc>
              <a:buSzPct val="70000"/>
              <a:defRPr/>
            </a:pPr>
            <a:r>
              <a:rPr lang="en-US" sz="12000" dirty="0">
                <a:solidFill>
                  <a:srgbClr val="05618D"/>
                </a:solidFill>
                <a:effectLst>
                  <a:outerShdw blurRad="38100" dist="38100" dir="2700000" algn="tl">
                    <a:srgbClr val="000000">
                      <a:alpha val="43137"/>
                    </a:srgbClr>
                  </a:outerShdw>
                </a:effectLst>
                <a:latin typeface="Times New Roman" charset="0"/>
              </a:rPr>
              <a:t>Good Luck</a:t>
            </a:r>
            <a:endParaRPr lang="en-US" sz="12000" dirty="0">
              <a:solidFill>
                <a:srgbClr val="05618D"/>
              </a:solidFill>
              <a:effectLst>
                <a:outerShdw blurRad="38100" dist="38100" dir="2700000" algn="tl">
                  <a:srgbClr val="000000">
                    <a:alpha val="43137"/>
                  </a:srgbClr>
                </a:outerShdw>
              </a:effectLst>
            </a:endParaRPr>
          </a:p>
        </p:txBody>
      </p:sp>
      <p:sp>
        <p:nvSpPr>
          <p:cNvPr id="43" name="Rectangle 2"/>
          <p:cNvSpPr txBox="1">
            <a:spLocks noChangeArrowheads="1"/>
          </p:cNvSpPr>
          <p:nvPr/>
        </p:nvSpPr>
        <p:spPr>
          <a:xfrm>
            <a:off x="342937" y="6304197"/>
            <a:ext cx="11277600" cy="2534496"/>
          </a:xfrm>
          <a:prstGeom prst="rect">
            <a:avLst/>
          </a:prstGeom>
          <a:scene3d>
            <a:camera prst="orthographicFront"/>
            <a:lightRig rig="threePt" dir="t"/>
          </a:scene3d>
          <a:sp3d>
            <a:bevelT/>
          </a:sp3d>
        </p:spPr>
        <p:txBody>
          <a:bodyPr vert="horz" lIns="91440" tIns="45720" rIns="91440" bIns="45720" rtlCol="0" anchor="ctr">
            <a:noAutofit/>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buSzPct val="70000"/>
            </a:pPr>
            <a:r>
              <a:rPr lang="en-US" sz="24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Best Wishes</a:t>
            </a:r>
          </a:p>
          <a:p>
            <a:pPr algn="ctr">
              <a:spcBef>
                <a:spcPts val="0"/>
              </a:spcBef>
              <a:spcAft>
                <a:spcPts val="0"/>
              </a:spcAft>
              <a:tabLst>
                <a:tab pos="365760" algn="l"/>
                <a:tab pos="731520" algn="l"/>
                <a:tab pos="1097280" algn="l"/>
                <a:tab pos="1463040" algn="l"/>
                <a:tab pos="5943600" algn="r"/>
              </a:tabLst>
            </a:pPr>
            <a:endParaRPr lang="en-US" sz="14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spcBef>
                <a:spcPts val="0"/>
              </a:spcBef>
              <a:spcAft>
                <a:spcPts val="0"/>
              </a:spcAft>
              <a:tabLst>
                <a:tab pos="365760" algn="l"/>
                <a:tab pos="731520" algn="l"/>
                <a:tab pos="1097280" algn="l"/>
                <a:tab pos="1463040" algn="l"/>
                <a:tab pos="5943600" algn="r"/>
              </a:tabLst>
            </a:pPr>
            <a:r>
              <a:rPr lang="en-US" sz="24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End of Presentation</a:t>
            </a:r>
          </a:p>
        </p:txBody>
      </p:sp>
      <p:sp>
        <p:nvSpPr>
          <p:cNvPr id="52" name="Rectangle 2"/>
          <p:cNvSpPr txBox="1">
            <a:spLocks noChangeArrowheads="1"/>
          </p:cNvSpPr>
          <p:nvPr/>
        </p:nvSpPr>
        <p:spPr>
          <a:xfrm>
            <a:off x="1463837" y="1731218"/>
            <a:ext cx="9547684" cy="935782"/>
          </a:xfrm>
          <a:prstGeom prst="rect">
            <a:avLst/>
          </a:prstGeom>
          <a:scene3d>
            <a:camera prst="orthographicFront"/>
            <a:lightRig rig="threePt" dir="t"/>
          </a:scene3d>
          <a:sp3d>
            <a:bevel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buSzPct val="70000"/>
            </a:pPr>
            <a:r>
              <a:rPr lang="en-US" sz="4800" dirty="0">
                <a:solidFill>
                  <a:srgbClr val="FFC000"/>
                </a:solidFill>
                <a:effectLst/>
                <a:latin typeface="Times New Roman" charset="0"/>
              </a:rPr>
              <a:t>Thank</a:t>
            </a:r>
            <a:r>
              <a:rPr lang="en-US" sz="4800" dirty="0">
                <a:solidFill>
                  <a:srgbClr val="FFC000"/>
                </a:solidFill>
                <a:effectLst/>
                <a:latin typeface="Impact" panose="020B0806030902050204" pitchFamily="34" charset="0"/>
              </a:rPr>
              <a:t> </a:t>
            </a:r>
            <a:r>
              <a:rPr lang="en-US" sz="4800" dirty="0">
                <a:solidFill>
                  <a:srgbClr val="FFC000"/>
                </a:solidFill>
                <a:effectLst/>
                <a:latin typeface="Times New Roman" charset="0"/>
              </a:rPr>
              <a:t>you for doing business with</a:t>
            </a:r>
          </a:p>
        </p:txBody>
      </p:sp>
      <p:grpSp>
        <p:nvGrpSpPr>
          <p:cNvPr id="27" name="VTA Title"/>
          <p:cNvGrpSpPr>
            <a:grpSpLocks noChangeAspect="1"/>
          </p:cNvGrpSpPr>
          <p:nvPr/>
        </p:nvGrpSpPr>
        <p:grpSpPr>
          <a:xfrm>
            <a:off x="2612281" y="3157087"/>
            <a:ext cx="7250796" cy="3113403"/>
            <a:chOff x="8907571" y="6854313"/>
            <a:chExt cx="1439916" cy="618282"/>
          </a:xfrm>
          <a:effectLst>
            <a:glow rad="177800">
              <a:schemeClr val="bg1">
                <a:alpha val="72000"/>
              </a:schemeClr>
            </a:glow>
          </a:effectLst>
        </p:grpSpPr>
        <p:grpSp>
          <p:nvGrpSpPr>
            <p:cNvPr id="28" name="Group 27"/>
            <p:cNvGrpSpPr>
              <a:grpSpLocks noChangeAspect="1"/>
            </p:cNvGrpSpPr>
            <p:nvPr/>
          </p:nvGrpSpPr>
          <p:grpSpPr>
            <a:xfrm>
              <a:off x="9063622" y="6854313"/>
              <a:ext cx="1043610" cy="478387"/>
              <a:chOff x="2551131" y="6092670"/>
              <a:chExt cx="5350334" cy="2452575"/>
            </a:xfrm>
          </p:grpSpPr>
          <p:sp>
            <p:nvSpPr>
              <p:cNvPr id="53" name="A"/>
              <p:cNvSpPr/>
              <p:nvPr/>
            </p:nvSpPr>
            <p:spPr>
              <a:xfrm>
                <a:off x="5181567" y="6113010"/>
                <a:ext cx="2719898" cy="2432235"/>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V"/>
              <p:cNvSpPr/>
              <p:nvPr/>
            </p:nvSpPr>
            <p:spPr>
              <a:xfrm>
                <a:off x="2551131" y="6092670"/>
                <a:ext cx="2826245" cy="2395770"/>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1"/>
            <p:cNvSpPr txBox="1"/>
            <p:nvPr/>
          </p:nvSpPr>
          <p:spPr>
            <a:xfrm>
              <a:off x="8907571" y="7252561"/>
              <a:ext cx="1439916" cy="220034"/>
            </a:xfrm>
            <a:prstGeom prst="rect">
              <a:avLst/>
            </a:prstGeom>
            <a:noFill/>
          </p:spPr>
          <p:txBody>
            <a:bodyPr wrap="square" rtlCol="0">
              <a:spAutoFit/>
            </a:bodyPr>
            <a:lstStyle/>
            <a:p>
              <a:r>
                <a:rPr lang="en-US" sz="1200" dirty="0">
                  <a:solidFill>
                    <a:srgbClr val="075994"/>
                  </a:solidFill>
                  <a:latin typeface="Segoe UI Light" panose="020B0502040204020203" pitchFamily="34" charset="0"/>
                </a:rPr>
                <a:t>            			</a:t>
              </a:r>
              <a:endParaRPr lang="en-US" sz="500" b="1" dirty="0">
                <a:solidFill>
                  <a:srgbClr val="075994"/>
                </a:solidFill>
                <a:effectLst>
                  <a:outerShdw blurRad="38100" dist="38100" dir="2700000" algn="tl">
                    <a:srgbClr val="000000">
                      <a:alpha val="43137"/>
                    </a:srgbClr>
                  </a:outerShdw>
                </a:effectLst>
                <a:latin typeface="Segoe UI Light" panose="020B0502040204020203" pitchFamily="34" charset="0"/>
              </a:endParaRPr>
            </a:p>
            <a:p>
              <a:r>
                <a:rPr lang="en-US" sz="5400" i="1" spc="20" dirty="0">
                  <a:solidFill>
                    <a:srgbClr val="43C0F4"/>
                  </a:solidFill>
                  <a:effectLst>
                    <a:outerShdw blurRad="38100" dist="38100" dir="2700000" algn="tl">
                      <a:srgbClr val="000000">
                        <a:alpha val="43137"/>
                      </a:srgbClr>
                    </a:outerShdw>
                  </a:effectLst>
                  <a:latin typeface="Segoe UI Light" panose="020B0502040204020203" pitchFamily="34" charset="0"/>
                </a:rPr>
                <a:t>Solutions that move you</a:t>
              </a:r>
            </a:p>
          </p:txBody>
        </p:sp>
      </p:grpSp>
    </p:spTree>
    <p:extLst>
      <p:ext uri="{BB962C8B-B14F-4D97-AF65-F5344CB8AC3E}">
        <p14:creationId xmlns:p14="http://schemas.microsoft.com/office/powerpoint/2010/main" val="152863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VTA Signature"/>
          <p:cNvGrpSpPr/>
          <p:nvPr/>
        </p:nvGrpSpPr>
        <p:grpSpPr>
          <a:xfrm>
            <a:off x="9966960" y="8229600"/>
            <a:ext cx="2209800" cy="907941"/>
            <a:chOff x="9966960" y="8229600"/>
            <a:chExt cx="2209800" cy="907941"/>
          </a:xfrm>
        </p:grpSpPr>
        <p:sp>
          <p:nvSpPr>
            <p:cNvPr id="25" name="A"/>
            <p:cNvSpPr/>
            <p:nvPr/>
          </p:nvSpPr>
          <p:spPr>
            <a:xfrm>
              <a:off x="10480040" y="8319291"/>
              <a:ext cx="530530" cy="474420"/>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V"/>
            <p:cNvSpPr/>
            <p:nvPr/>
          </p:nvSpPr>
          <p:spPr>
            <a:xfrm>
              <a:off x="9966960" y="8315324"/>
              <a:ext cx="551273" cy="467307"/>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1"/>
            <p:cNvSpPr txBox="1"/>
            <p:nvPr/>
          </p:nvSpPr>
          <p:spPr>
            <a:xfrm>
              <a:off x="10290808" y="8229600"/>
              <a:ext cx="1885952" cy="907941"/>
            </a:xfrm>
            <a:prstGeom prst="rect">
              <a:avLst/>
            </a:prstGeom>
            <a:noFill/>
          </p:spPr>
          <p:txBody>
            <a:bodyPr wrap="square" rtlCol="0">
              <a:spAutoFit/>
            </a:bodyPr>
            <a:lstStyle/>
            <a:p>
              <a:r>
                <a:rPr lang="en-US" sz="1200" dirty="0">
                  <a:solidFill>
                    <a:srgbClr val="075994"/>
                  </a:solidFill>
                  <a:latin typeface="Segoe UI Light" panose="020B0502040204020203" pitchFamily="34" charset="0"/>
                </a:rPr>
                <a:t>            Santa Clara Valley</a:t>
              </a:r>
            </a:p>
            <a:p>
              <a:r>
                <a:rPr lang="en-US" sz="1200" b="1" dirty="0">
                  <a:solidFill>
                    <a:srgbClr val="075994"/>
                  </a:solidFill>
                  <a:latin typeface="Segoe UI Light" panose="020B0502040204020203" pitchFamily="34" charset="0"/>
                </a:rPr>
                <a:t>              </a:t>
              </a:r>
              <a:r>
                <a:rPr lang="en-US" sz="1200" b="1" spc="100" dirty="0">
                  <a:solidFill>
                    <a:srgbClr val="075994"/>
                  </a:solidFill>
                  <a:latin typeface="Segoe UI Light" panose="020B0502040204020203" pitchFamily="34" charset="0"/>
                </a:rPr>
                <a:t>Transportation</a:t>
              </a:r>
            </a:p>
            <a:p>
              <a:r>
                <a:rPr lang="en-US" sz="1200" b="1" spc="100" dirty="0">
                  <a:solidFill>
                    <a:srgbClr val="075994"/>
                  </a:solidFill>
                  <a:latin typeface="Segoe UI Light" panose="020B0502040204020203" pitchFamily="34" charset="0"/>
                </a:rPr>
                <a:t>             Authority</a:t>
              </a:r>
            </a:p>
            <a:p>
              <a:endParaRPr lang="en-US" sz="500" b="1" dirty="0">
                <a:solidFill>
                  <a:srgbClr val="075994"/>
                </a:solidFill>
                <a:latin typeface="Segoe UI Light" panose="020B0502040204020203" pitchFamily="34" charset="0"/>
              </a:endParaRPr>
            </a:p>
            <a:p>
              <a:r>
                <a:rPr lang="en-US" sz="1100" i="1" spc="20" dirty="0">
                  <a:solidFill>
                    <a:srgbClr val="43C0F4"/>
                  </a:solidFill>
                  <a:latin typeface="Segoe UI Light" panose="020B0502040204020203" pitchFamily="34" charset="0"/>
                </a:rPr>
                <a:t>Solutions that move you</a:t>
              </a:r>
            </a:p>
          </p:txBody>
        </p:sp>
      </p:grpSp>
      <p:grpSp>
        <p:nvGrpSpPr>
          <p:cNvPr id="12" name="Group - Fram"/>
          <p:cNvGrpSpPr/>
          <p:nvPr/>
        </p:nvGrpSpPr>
        <p:grpSpPr>
          <a:xfrm>
            <a:off x="152400" y="152400"/>
            <a:ext cx="11887200" cy="8869680"/>
            <a:chOff x="152400" y="152400"/>
            <a:chExt cx="11887200" cy="8869680"/>
          </a:xfrm>
        </p:grpSpPr>
        <p:sp>
          <p:nvSpPr>
            <p:cNvPr id="37"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7" name="Diagram 46"/>
          <p:cNvGraphicFramePr/>
          <p:nvPr>
            <p:extLst>
              <p:ext uri="{D42A27DB-BD31-4B8C-83A1-F6EECF244321}">
                <p14:modId xmlns:p14="http://schemas.microsoft.com/office/powerpoint/2010/main" val="2855459519"/>
              </p:ext>
            </p:extLst>
          </p:nvPr>
        </p:nvGraphicFramePr>
        <p:xfrm>
          <a:off x="1408866" y="4419599"/>
          <a:ext cx="10420870" cy="1676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8" name="Diagram 47"/>
          <p:cNvGraphicFramePr/>
          <p:nvPr>
            <p:extLst>
              <p:ext uri="{D42A27DB-BD31-4B8C-83A1-F6EECF244321}">
                <p14:modId xmlns:p14="http://schemas.microsoft.com/office/powerpoint/2010/main" val="194928612"/>
              </p:ext>
            </p:extLst>
          </p:nvPr>
        </p:nvGraphicFramePr>
        <p:xfrm>
          <a:off x="1408864" y="6096002"/>
          <a:ext cx="10383326" cy="20659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098" name="Title"/>
          <p:cNvSpPr>
            <a:spLocks noGrp="1" noChangeArrowheads="1"/>
          </p:cNvSpPr>
          <p:nvPr>
            <p:ph type="title"/>
          </p:nvPr>
        </p:nvSpPr>
        <p:spPr>
          <a:xfrm>
            <a:off x="1219200" y="1524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8000" dirty="0">
                <a:solidFill>
                  <a:schemeClr val="bg1"/>
                </a:solidFill>
                <a:effectLst>
                  <a:outerShdw blurRad="38100" dist="38100" dir="2700000" algn="tl">
                    <a:srgbClr val="000000">
                      <a:alpha val="43137"/>
                    </a:srgbClr>
                  </a:outerShdw>
                </a:effectLst>
                <a:latin typeface="Times New Roman" charset="0"/>
              </a:rPr>
              <a:t>Objective &amp; Activities</a:t>
            </a:r>
            <a:endParaRPr lang="en-US" sz="8000" dirty="0">
              <a:solidFill>
                <a:schemeClr val="bg1"/>
              </a:solidFill>
              <a:effectLst>
                <a:outerShdw blurRad="38100" dist="38100" dir="2700000" algn="tl">
                  <a:srgbClr val="000000">
                    <a:alpha val="43137"/>
                  </a:srgbClr>
                </a:outerShdw>
              </a:effectLst>
            </a:endParaRPr>
          </a:p>
        </p:txBody>
      </p:sp>
      <p:graphicFrame>
        <p:nvGraphicFramePr>
          <p:cNvPr id="20" name="Diagram 19">
            <a:extLst>
              <a:ext uri="{FF2B5EF4-FFF2-40B4-BE49-F238E27FC236}">
                <a16:creationId xmlns:a16="http://schemas.microsoft.com/office/drawing/2014/main" id="{20DE1EE1-0B7C-48C5-8454-DFB0E22B4B12}"/>
              </a:ext>
            </a:extLst>
          </p:cNvPr>
          <p:cNvGraphicFramePr/>
          <p:nvPr>
            <p:extLst>
              <p:ext uri="{D42A27DB-BD31-4B8C-83A1-F6EECF244321}">
                <p14:modId xmlns:p14="http://schemas.microsoft.com/office/powerpoint/2010/main" val="3443836279"/>
              </p:ext>
            </p:extLst>
          </p:nvPr>
        </p:nvGraphicFramePr>
        <p:xfrm>
          <a:off x="1408864" y="1524000"/>
          <a:ext cx="10420870" cy="278086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4820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8000" dirty="0">
                <a:solidFill>
                  <a:schemeClr val="bg1"/>
                </a:solidFill>
                <a:effectLst>
                  <a:outerShdw blurRad="38100" dist="38100" dir="2700000" algn="tl">
                    <a:srgbClr val="000000">
                      <a:alpha val="43137"/>
                    </a:srgbClr>
                  </a:outerShdw>
                </a:effectLst>
                <a:latin typeface="Times New Roman" charset="0"/>
              </a:rPr>
              <a:t>Agenda of Meeting </a:t>
            </a:r>
            <a:endParaRPr lang="en-US" sz="8000" dirty="0">
              <a:solidFill>
                <a:schemeClr val="bg1"/>
              </a:solidFill>
              <a:effectLst>
                <a:outerShdw blurRad="38100" dist="38100" dir="2700000" algn="tl">
                  <a:srgbClr val="000000">
                    <a:alpha val="43137"/>
                  </a:srgbClr>
                </a:outerShdw>
              </a:effectLst>
            </a:endParaRPr>
          </a:p>
        </p:txBody>
      </p:sp>
      <p:graphicFrame>
        <p:nvGraphicFramePr>
          <p:cNvPr id="21" name="Content Placeholder 6"/>
          <p:cNvGraphicFramePr>
            <a:graphicFrameLocks noGrp="1"/>
          </p:cNvGraphicFramePr>
          <p:nvPr>
            <p:ph idx="1"/>
            <p:extLst>
              <p:ext uri="{D42A27DB-BD31-4B8C-83A1-F6EECF244321}">
                <p14:modId xmlns:p14="http://schemas.microsoft.com/office/powerpoint/2010/main" val="2648104364"/>
              </p:ext>
            </p:extLst>
          </p:nvPr>
        </p:nvGraphicFramePr>
        <p:xfrm>
          <a:off x="1371600" y="1676400"/>
          <a:ext cx="41148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p:cNvPicPr>
            <a:picLocks noChangeAspect="1"/>
          </p:cNvPicPr>
          <p:nvPr/>
        </p:nvPicPr>
        <p:blipFill>
          <a:blip r:embed="rId8"/>
          <a:stretch>
            <a:fillRect/>
          </a:stretch>
        </p:blipFill>
        <p:spPr>
          <a:xfrm>
            <a:off x="9947910" y="8223250"/>
            <a:ext cx="2231329" cy="938865"/>
          </a:xfrm>
          <a:prstGeom prst="rect">
            <a:avLst/>
          </a:prstGeom>
        </p:spPr>
      </p:pic>
      <p:grpSp>
        <p:nvGrpSpPr>
          <p:cNvPr id="20" name="Group - Fram"/>
          <p:cNvGrpSpPr/>
          <p:nvPr/>
        </p:nvGrpSpPr>
        <p:grpSpPr>
          <a:xfrm>
            <a:off x="152400" y="152400"/>
            <a:ext cx="11887200" cy="8869680"/>
            <a:chOff x="152400" y="152400"/>
            <a:chExt cx="11887200" cy="8869680"/>
          </a:xfrm>
        </p:grpSpPr>
        <p:sp>
          <p:nvSpPr>
            <p:cNvPr id="23"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8" name="Content Placeholder 6"/>
          <p:cNvGraphicFramePr>
            <a:graphicFrameLocks/>
          </p:cNvGraphicFramePr>
          <p:nvPr>
            <p:extLst>
              <p:ext uri="{D42A27DB-BD31-4B8C-83A1-F6EECF244321}">
                <p14:modId xmlns:p14="http://schemas.microsoft.com/office/powerpoint/2010/main" val="4116743054"/>
              </p:ext>
            </p:extLst>
          </p:nvPr>
        </p:nvGraphicFramePr>
        <p:xfrm>
          <a:off x="5638800" y="1676400"/>
          <a:ext cx="2971800" cy="6400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35" name="Content Placeholder 6"/>
          <p:cNvGraphicFramePr>
            <a:graphicFrameLocks/>
          </p:cNvGraphicFramePr>
          <p:nvPr>
            <p:extLst>
              <p:ext uri="{D42A27DB-BD31-4B8C-83A1-F6EECF244321}">
                <p14:modId xmlns:p14="http://schemas.microsoft.com/office/powerpoint/2010/main" val="1782208827"/>
              </p:ext>
            </p:extLst>
          </p:nvPr>
        </p:nvGraphicFramePr>
        <p:xfrm>
          <a:off x="8839200" y="1676400"/>
          <a:ext cx="2971800" cy="64008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45055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1000"/>
                                        <p:tgtEl>
                                          <p:spTgt spid="1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up)">
                                      <p:cBhvr>
                                        <p:cTn id="1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Graphic spid="18" grpId="0">
        <p:bldAsOne/>
      </p:bldGraphic>
      <p:bldGraphic spid="3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A0F9599-0301-445A-B95D-85D39ED14AEA}"/>
              </a:ext>
            </a:extLst>
          </p:cNvPr>
          <p:cNvSpPr/>
          <p:nvPr/>
        </p:nvSpPr>
        <p:spPr>
          <a:xfrm>
            <a:off x="1981200" y="2133600"/>
            <a:ext cx="7706360" cy="5867400"/>
          </a:xfrm>
          <a:prstGeom prst="rect">
            <a:avLst/>
          </a:prstGeom>
          <a:solidFill>
            <a:schemeClr val="accent1">
              <a:lumMod val="50000"/>
            </a:schemeClr>
          </a:solidFill>
          <a:ln>
            <a:noFill/>
          </a:ln>
          <a:scene3d>
            <a:camera prst="orthographicFront"/>
            <a:lightRig rig="threePt" dir="t"/>
          </a:scene3d>
          <a:sp3d>
            <a:bevelT w="127000" h="127000"/>
            <a:bevelB/>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098" name="Rectangle 2"/>
          <p:cNvSpPr>
            <a:spLocks noGrp="1" noChangeArrowheads="1"/>
          </p:cNvSpPr>
          <p:nvPr>
            <p:ph type="title"/>
          </p:nvPr>
        </p:nvSpPr>
        <p:spPr>
          <a:xfrm>
            <a:off x="12192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8000" dirty="0">
                <a:solidFill>
                  <a:schemeClr val="bg1"/>
                </a:solidFill>
                <a:effectLst>
                  <a:outerShdw blurRad="38100" dist="38100" dir="2700000" algn="tl">
                    <a:srgbClr val="000000">
                      <a:alpha val="43137"/>
                    </a:srgbClr>
                  </a:outerShdw>
                </a:effectLst>
                <a:latin typeface="Times New Roman" charset="0"/>
              </a:rPr>
              <a:t>Introduction</a:t>
            </a:r>
            <a:endParaRPr lang="en-US" sz="8000" dirty="0">
              <a:solidFill>
                <a:schemeClr val="bg1"/>
              </a:solidFill>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3"/>
          <a:stretch>
            <a:fillRect/>
          </a:stretch>
        </p:blipFill>
        <p:spPr>
          <a:xfrm>
            <a:off x="9947910" y="8223250"/>
            <a:ext cx="2231329" cy="938865"/>
          </a:xfrm>
          <a:prstGeom prst="rect">
            <a:avLst/>
          </a:prstGeom>
        </p:spPr>
      </p:pic>
      <p:grpSp>
        <p:nvGrpSpPr>
          <p:cNvPr id="20" name="Group - Fram"/>
          <p:cNvGrpSpPr/>
          <p:nvPr/>
        </p:nvGrpSpPr>
        <p:grpSpPr>
          <a:xfrm>
            <a:off x="152400" y="152400"/>
            <a:ext cx="11887200" cy="8869680"/>
            <a:chOff x="152400" y="152400"/>
            <a:chExt cx="11887200" cy="8869680"/>
          </a:xfrm>
        </p:grpSpPr>
        <p:sp>
          <p:nvSpPr>
            <p:cNvPr id="23"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83FF1E5B-FB37-4543-BBD5-12A75E3B1CD8}"/>
              </a:ext>
            </a:extLst>
          </p:cNvPr>
          <p:cNvGrpSpPr/>
          <p:nvPr/>
        </p:nvGrpSpPr>
        <p:grpSpPr>
          <a:xfrm>
            <a:off x="1092656" y="8326922"/>
            <a:ext cx="731520" cy="731520"/>
            <a:chOff x="114804" y="7315200"/>
            <a:chExt cx="731520" cy="731520"/>
          </a:xfrm>
        </p:grpSpPr>
        <p:sp>
          <p:nvSpPr>
            <p:cNvPr id="32" name="Oval 31">
              <a:hlinkClick r:id="rId4" action="ppaction://hlinksldjump"/>
              <a:extLst>
                <a:ext uri="{FF2B5EF4-FFF2-40B4-BE49-F238E27FC236}">
                  <a16:creationId xmlns:a16="http://schemas.microsoft.com/office/drawing/2014/main" id="{C074F494-7361-4291-BA0E-8AB9B0B35BE7}"/>
                </a:ext>
              </a:extLst>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33" name="Donut 42">
              <a:extLst>
                <a:ext uri="{FF2B5EF4-FFF2-40B4-BE49-F238E27FC236}">
                  <a16:creationId xmlns:a16="http://schemas.microsoft.com/office/drawing/2014/main" id="{D7CE8048-581C-4700-B4BF-1E1B342DE474}"/>
                </a:ext>
              </a:extLst>
            </p:cNvPr>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CF0DD097-C7D0-44AB-A3A6-710C86DCB4DF}"/>
              </a:ext>
            </a:extLst>
          </p:cNvPr>
          <p:cNvGrpSpPr/>
          <p:nvPr/>
        </p:nvGrpSpPr>
        <p:grpSpPr>
          <a:xfrm>
            <a:off x="1824176" y="1930801"/>
            <a:ext cx="7706360" cy="5867400"/>
            <a:chOff x="2352040" y="1828800"/>
            <a:chExt cx="7706360" cy="5867400"/>
          </a:xfrm>
        </p:grpSpPr>
        <p:sp>
          <p:nvSpPr>
            <p:cNvPr id="7" name="Rectangle 6">
              <a:extLst>
                <a:ext uri="{FF2B5EF4-FFF2-40B4-BE49-F238E27FC236}">
                  <a16:creationId xmlns:a16="http://schemas.microsoft.com/office/drawing/2014/main" id="{ADED55AC-16F1-4EFE-93DA-EA912FDB2ED5}"/>
                </a:ext>
              </a:extLst>
            </p:cNvPr>
            <p:cNvSpPr/>
            <p:nvPr/>
          </p:nvSpPr>
          <p:spPr>
            <a:xfrm>
              <a:off x="2352040" y="1828800"/>
              <a:ext cx="7706360" cy="5867400"/>
            </a:xfrm>
            <a:prstGeom prst="rect">
              <a:avLst/>
            </a:prstGeom>
            <a:solidFill>
              <a:srgbClr val="719BC1"/>
            </a:solidFill>
            <a:ln>
              <a:noFill/>
            </a:ln>
            <a:scene3d>
              <a:camera prst="orthographicFront"/>
              <a:lightRig rig="threePt" dir="t"/>
            </a:scene3d>
            <a:sp3d>
              <a:bevelT w="127000" h="127000"/>
              <a:bevelB/>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34" name="Picture 33">
              <a:extLst>
                <a:ext uri="{FF2B5EF4-FFF2-40B4-BE49-F238E27FC236}">
                  <a16:creationId xmlns:a16="http://schemas.microsoft.com/office/drawing/2014/main" id="{6F36AB03-5F2C-4A1A-ABE9-A32D6D8E3841}"/>
                </a:ext>
              </a:extLst>
            </p:cNvPr>
            <p:cNvPicPr>
              <a:picLocks noChangeAspect="1"/>
            </p:cNvPicPr>
            <p:nvPr/>
          </p:nvPicPr>
          <p:blipFill rotWithShape="1">
            <a:blip r:embed="rId5">
              <a:duotone>
                <a:srgbClr val="5B9BD5">
                  <a:shade val="45000"/>
                  <a:satMod val="135000"/>
                </a:srgbClr>
                <a:prstClr val="white"/>
              </a:duotone>
              <a:extLst>
                <a:ext uri="{28A0092B-C50C-407E-A947-70E740481C1C}">
                  <a14:useLocalDpi xmlns:a14="http://schemas.microsoft.com/office/drawing/2010/main" val="0"/>
                </a:ext>
              </a:extLst>
            </a:blip>
            <a:srcRect l="3920" t="13133" r="4019" b="13695"/>
            <a:stretch/>
          </p:blipFill>
          <p:spPr>
            <a:xfrm>
              <a:off x="2524760" y="2940685"/>
              <a:ext cx="7315200" cy="3038262"/>
            </a:xfrm>
            <a:prstGeom prst="rect">
              <a:avLst/>
            </a:prstGeom>
            <a:ln>
              <a:noFill/>
            </a:ln>
            <a:effectLst>
              <a:softEdge rad="112500"/>
            </a:effectLst>
          </p:spPr>
        </p:pic>
        <p:sp>
          <p:nvSpPr>
            <p:cNvPr id="31" name="TextBox 30">
              <a:extLst>
                <a:ext uri="{FF2B5EF4-FFF2-40B4-BE49-F238E27FC236}">
                  <a16:creationId xmlns:a16="http://schemas.microsoft.com/office/drawing/2014/main" id="{57EE984F-BECB-4BDE-A246-36C62B3F986E}"/>
                </a:ext>
              </a:extLst>
            </p:cNvPr>
            <p:cNvSpPr txBox="1"/>
            <p:nvPr/>
          </p:nvSpPr>
          <p:spPr>
            <a:xfrm>
              <a:off x="4881880" y="2214523"/>
              <a:ext cx="2428240" cy="861774"/>
            </a:xfrm>
            <a:prstGeom prst="rect">
              <a:avLst/>
            </a:prstGeom>
            <a:noFill/>
            <a:ln>
              <a:noFill/>
            </a:ln>
          </p:spPr>
          <p:txBody>
            <a:bodyPr wrap="square" rtlCol="0">
              <a:spAutoFit/>
            </a:bodyPr>
            <a:lstStyle>
              <a:defPPr>
                <a:defRPr lang="en-US"/>
              </a:defPPr>
              <a:lvl1pPr marL="2743200" indent="-514350">
                <a:buFont typeface="+mj-lt"/>
                <a:buAutoNum type="arabicPeriod"/>
                <a:defRPr kumimoji="1" sz="3000" b="1">
                  <a:solidFill>
                    <a:schemeClr val="bg1"/>
                  </a:solidFill>
                  <a:effectLst>
                    <a:outerShdw blurRad="38100" dist="38100" dir="2700000" algn="tl">
                      <a:srgbClr val="000000">
                        <a:alpha val="43137"/>
                      </a:srgbClr>
                    </a:outerShdw>
                  </a:effectLst>
                </a:defRPr>
              </a:lvl1pPr>
            </a:lstStyle>
            <a:p>
              <a:pPr marL="0" indent="0" algn="ctr">
                <a:buNone/>
              </a:pPr>
              <a:r>
                <a:rPr lang="en-US" sz="5000" dirty="0"/>
                <a:t>Please</a:t>
              </a:r>
              <a:r>
                <a:rPr lang="en-US" dirty="0"/>
                <a:t> …</a:t>
              </a:r>
            </a:p>
          </p:txBody>
        </p:sp>
        <p:sp>
          <p:nvSpPr>
            <p:cNvPr id="35" name="TextBox 34">
              <a:extLst>
                <a:ext uri="{FF2B5EF4-FFF2-40B4-BE49-F238E27FC236}">
                  <a16:creationId xmlns:a16="http://schemas.microsoft.com/office/drawing/2014/main" id="{1286179A-AEA2-4D05-80A7-82939EA49616}"/>
                </a:ext>
              </a:extLst>
            </p:cNvPr>
            <p:cNvSpPr txBox="1"/>
            <p:nvPr/>
          </p:nvSpPr>
          <p:spPr>
            <a:xfrm>
              <a:off x="4881880" y="5743733"/>
              <a:ext cx="3886200" cy="1477328"/>
            </a:xfrm>
            <a:prstGeom prst="rect">
              <a:avLst/>
            </a:prstGeom>
            <a:noFill/>
            <a:ln>
              <a:noFill/>
            </a:ln>
          </p:spPr>
          <p:txBody>
            <a:bodyPr wrap="square" rtlCol="0">
              <a:spAutoFit/>
            </a:bodyPr>
            <a:lstStyle/>
            <a:p>
              <a:pPr indent="-514350">
                <a:buFont typeface="+mj-lt"/>
                <a:buAutoNum type="arabicPeriod"/>
              </a:pPr>
              <a:r>
                <a:rPr kumimoji="1" lang="en-US" sz="3000" b="1" dirty="0">
                  <a:solidFill>
                    <a:schemeClr val="bg1"/>
                  </a:solidFill>
                  <a:effectLst>
                    <a:outerShdw blurRad="38100" dist="38100" dir="2700000" algn="tl">
                      <a:srgbClr val="000000">
                        <a:alpha val="43137"/>
                      </a:srgbClr>
                    </a:outerShdw>
                  </a:effectLst>
                </a:rPr>
                <a:t>Name</a:t>
              </a:r>
            </a:p>
            <a:p>
              <a:pPr indent="-514350">
                <a:buFont typeface="+mj-lt"/>
                <a:buAutoNum type="arabicPeriod"/>
              </a:pPr>
              <a:r>
                <a:rPr kumimoji="1" lang="en-US" sz="3000" b="1" dirty="0">
                  <a:solidFill>
                    <a:schemeClr val="bg1"/>
                  </a:solidFill>
                  <a:effectLst>
                    <a:outerShdw blurRad="38100" dist="38100" dir="2700000" algn="tl">
                      <a:srgbClr val="000000">
                        <a:alpha val="43137"/>
                      </a:srgbClr>
                    </a:outerShdw>
                  </a:effectLst>
                </a:rPr>
                <a:t>Designation, and</a:t>
              </a:r>
            </a:p>
            <a:p>
              <a:pPr indent="-514350">
                <a:buFont typeface="+mj-lt"/>
                <a:buAutoNum type="arabicPeriod"/>
              </a:pPr>
              <a:r>
                <a:rPr kumimoji="1" lang="en-US" sz="3000" b="1" dirty="0">
                  <a:solidFill>
                    <a:schemeClr val="bg1"/>
                  </a:solidFill>
                  <a:effectLst>
                    <a:outerShdw blurRad="38100" dist="38100" dir="2700000" algn="tl">
                      <a:srgbClr val="000000">
                        <a:alpha val="43137"/>
                      </a:srgbClr>
                    </a:outerShdw>
                  </a:effectLst>
                </a:rPr>
                <a:t>Company</a:t>
              </a:r>
              <a:endParaRPr lang="en-US" sz="3000" dirty="0"/>
            </a:p>
          </p:txBody>
        </p:sp>
      </p:grpSp>
    </p:spTree>
    <p:extLst>
      <p:ext uri="{BB962C8B-B14F-4D97-AF65-F5344CB8AC3E}">
        <p14:creationId xmlns:p14="http://schemas.microsoft.com/office/powerpoint/2010/main" val="138545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8000" dirty="0">
                <a:solidFill>
                  <a:schemeClr val="bg1"/>
                </a:solidFill>
                <a:effectLst>
                  <a:outerShdw blurRad="38100" dist="38100" dir="2700000" algn="tl">
                    <a:srgbClr val="000000">
                      <a:alpha val="43137"/>
                    </a:srgbClr>
                  </a:outerShdw>
                </a:effectLst>
                <a:latin typeface="Times New Roman" charset="0"/>
              </a:rPr>
              <a:t>Become a Vendor</a:t>
            </a:r>
            <a:endParaRPr lang="en-US" sz="8000" dirty="0">
              <a:solidFill>
                <a:schemeClr val="bg1"/>
              </a:solidFill>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3"/>
          <a:stretch>
            <a:fillRect/>
          </a:stretch>
        </p:blipFill>
        <p:spPr>
          <a:xfrm>
            <a:off x="9947910" y="8223250"/>
            <a:ext cx="2231329" cy="938865"/>
          </a:xfrm>
          <a:prstGeom prst="rect">
            <a:avLst/>
          </a:prstGeom>
        </p:spPr>
      </p:pic>
      <p:grpSp>
        <p:nvGrpSpPr>
          <p:cNvPr id="20" name="Group - Fram"/>
          <p:cNvGrpSpPr/>
          <p:nvPr/>
        </p:nvGrpSpPr>
        <p:grpSpPr>
          <a:xfrm>
            <a:off x="152400" y="72937"/>
            <a:ext cx="11887200" cy="8869680"/>
            <a:chOff x="152400" y="152400"/>
            <a:chExt cx="11887200" cy="8869680"/>
          </a:xfrm>
        </p:grpSpPr>
        <p:sp>
          <p:nvSpPr>
            <p:cNvPr id="23"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4050177" y="1742365"/>
            <a:ext cx="3001574" cy="461665"/>
          </a:xfrm>
          <a:prstGeom prst="rect">
            <a:avLst/>
          </a:prstGeom>
          <a:noFill/>
        </p:spPr>
        <p:txBody>
          <a:bodyPr wrap="square" rtlCol="0">
            <a:spAutoFit/>
          </a:bodyPr>
          <a:lstStyle/>
          <a:p>
            <a:r>
              <a:rPr lang="en-US" dirty="0">
                <a:solidFill>
                  <a:schemeClr val="accent1">
                    <a:lumMod val="50000"/>
                  </a:schemeClr>
                </a:solidFill>
              </a:rPr>
              <a:t>Step 1: </a:t>
            </a:r>
            <a:r>
              <a:rPr lang="en-US" u="sng" dirty="0">
                <a:solidFill>
                  <a:schemeClr val="accent1">
                    <a:lumMod val="50000"/>
                  </a:schemeClr>
                </a:solidFill>
              </a:rPr>
              <a:t>www.vta.org</a:t>
            </a:r>
            <a:r>
              <a:rPr lang="en-US" dirty="0">
                <a:solidFill>
                  <a:schemeClr val="accent1">
                    <a:lumMod val="50000"/>
                  </a:schemeClr>
                </a:solidFill>
              </a:rPr>
              <a:t> </a:t>
            </a:r>
          </a:p>
        </p:txBody>
      </p:sp>
      <p:sp>
        <p:nvSpPr>
          <p:cNvPr id="32" name="TextBox 31"/>
          <p:cNvSpPr txBox="1"/>
          <p:nvPr/>
        </p:nvSpPr>
        <p:spPr>
          <a:xfrm>
            <a:off x="8067971" y="2153206"/>
            <a:ext cx="967387" cy="461665"/>
          </a:xfrm>
          <a:prstGeom prst="rect">
            <a:avLst/>
          </a:prstGeom>
          <a:noFill/>
        </p:spPr>
        <p:txBody>
          <a:bodyPr wrap="square" rtlCol="0">
            <a:spAutoFit/>
          </a:bodyPr>
          <a:lstStyle/>
          <a:p>
            <a:r>
              <a:rPr lang="en-US" dirty="0">
                <a:solidFill>
                  <a:schemeClr val="accent1">
                    <a:lumMod val="50000"/>
                  </a:schemeClr>
                </a:solidFill>
              </a:rPr>
              <a:t>Step 2</a:t>
            </a:r>
          </a:p>
        </p:txBody>
      </p:sp>
      <p:pic>
        <p:nvPicPr>
          <p:cNvPr id="8" name="Picture 7"/>
          <p:cNvPicPr>
            <a:picLocks noChangeAspect="1"/>
          </p:cNvPicPr>
          <p:nvPr/>
        </p:nvPicPr>
        <p:blipFill>
          <a:blip r:embed="rId4"/>
          <a:stretch>
            <a:fillRect/>
          </a:stretch>
        </p:blipFill>
        <p:spPr>
          <a:xfrm>
            <a:off x="1154577" y="1631780"/>
            <a:ext cx="2638425" cy="723900"/>
          </a:xfrm>
          <a:prstGeom prst="rect">
            <a:avLst/>
          </a:prstGeom>
          <a:ln>
            <a:noFill/>
          </a:ln>
          <a:effectLst>
            <a:softEdge rad="112500"/>
          </a:effectLst>
        </p:spPr>
      </p:pic>
      <p:sp>
        <p:nvSpPr>
          <p:cNvPr id="38" name="Right Arrow 37"/>
          <p:cNvSpPr/>
          <p:nvPr/>
        </p:nvSpPr>
        <p:spPr>
          <a:xfrm flipH="1" flipV="1">
            <a:off x="3681261" y="1879429"/>
            <a:ext cx="457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1092656" y="8326922"/>
            <a:ext cx="731520" cy="731520"/>
            <a:chOff x="114804" y="7315200"/>
            <a:chExt cx="731520" cy="731520"/>
          </a:xfrm>
        </p:grpSpPr>
        <p:sp>
          <p:nvSpPr>
            <p:cNvPr id="42" name="Oval 41">
              <a:hlinkClick r:id="rId5"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43" name="Donut 42"/>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 name="Picture 3">
            <a:extLst>
              <a:ext uri="{FF2B5EF4-FFF2-40B4-BE49-F238E27FC236}">
                <a16:creationId xmlns:a16="http://schemas.microsoft.com/office/drawing/2014/main" id="{56BD4963-9DBF-45BB-80E4-CD07921444FD}"/>
              </a:ext>
            </a:extLst>
          </p:cNvPr>
          <p:cNvPicPr>
            <a:picLocks noChangeAspect="1"/>
          </p:cNvPicPr>
          <p:nvPr/>
        </p:nvPicPr>
        <p:blipFill>
          <a:blip r:embed="rId6"/>
          <a:stretch>
            <a:fillRect/>
          </a:stretch>
        </p:blipFill>
        <p:spPr>
          <a:xfrm>
            <a:off x="1219200" y="2619220"/>
            <a:ext cx="10022689" cy="2907014"/>
          </a:xfrm>
          <a:prstGeom prst="rect">
            <a:avLst/>
          </a:prstGeom>
        </p:spPr>
      </p:pic>
      <p:sp>
        <p:nvSpPr>
          <p:cNvPr id="31" name="Right Arrow 30"/>
          <p:cNvSpPr/>
          <p:nvPr/>
        </p:nvSpPr>
        <p:spPr>
          <a:xfrm rot="5400000">
            <a:off x="8355506" y="2954318"/>
            <a:ext cx="457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970063" y="3382559"/>
            <a:ext cx="967387" cy="461665"/>
          </a:xfrm>
          <a:prstGeom prst="rect">
            <a:avLst/>
          </a:prstGeom>
          <a:noFill/>
        </p:spPr>
        <p:txBody>
          <a:bodyPr wrap="square" rtlCol="0">
            <a:spAutoFit/>
          </a:bodyPr>
          <a:lstStyle/>
          <a:p>
            <a:r>
              <a:rPr lang="en-US" dirty="0">
                <a:solidFill>
                  <a:schemeClr val="accent1">
                    <a:lumMod val="50000"/>
                  </a:schemeClr>
                </a:solidFill>
              </a:rPr>
              <a:t>Step 3</a:t>
            </a:r>
          </a:p>
        </p:txBody>
      </p:sp>
      <p:sp>
        <p:nvSpPr>
          <p:cNvPr id="33" name="Right Arrow 32"/>
          <p:cNvSpPr/>
          <p:nvPr/>
        </p:nvSpPr>
        <p:spPr>
          <a:xfrm rot="5400000">
            <a:off x="6225157" y="4070978"/>
            <a:ext cx="457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DB427B5-7153-4A5C-97CA-28279B4A68D0}"/>
              </a:ext>
            </a:extLst>
          </p:cNvPr>
          <p:cNvPicPr>
            <a:picLocks noChangeAspect="1"/>
          </p:cNvPicPr>
          <p:nvPr/>
        </p:nvPicPr>
        <p:blipFill>
          <a:blip r:embed="rId7"/>
          <a:stretch>
            <a:fillRect/>
          </a:stretch>
        </p:blipFill>
        <p:spPr>
          <a:xfrm>
            <a:off x="1859178" y="5560444"/>
            <a:ext cx="8088732" cy="3109041"/>
          </a:xfrm>
          <a:prstGeom prst="rect">
            <a:avLst/>
          </a:prstGeom>
        </p:spPr>
      </p:pic>
      <p:sp>
        <p:nvSpPr>
          <p:cNvPr id="36" name="TextBox 35"/>
          <p:cNvSpPr txBox="1"/>
          <p:nvPr/>
        </p:nvSpPr>
        <p:spPr>
          <a:xfrm>
            <a:off x="6532401" y="6413931"/>
            <a:ext cx="967387" cy="461665"/>
          </a:xfrm>
          <a:prstGeom prst="rect">
            <a:avLst/>
          </a:prstGeom>
          <a:noFill/>
        </p:spPr>
        <p:txBody>
          <a:bodyPr wrap="square" rtlCol="0">
            <a:spAutoFit/>
          </a:bodyPr>
          <a:lstStyle/>
          <a:p>
            <a:r>
              <a:rPr lang="en-US" dirty="0">
                <a:solidFill>
                  <a:schemeClr val="accent1">
                    <a:lumMod val="50000"/>
                  </a:schemeClr>
                </a:solidFill>
              </a:rPr>
              <a:t>Step 4</a:t>
            </a:r>
          </a:p>
        </p:txBody>
      </p:sp>
      <p:sp>
        <p:nvSpPr>
          <p:cNvPr id="35" name="Right Arrow 34"/>
          <p:cNvSpPr/>
          <p:nvPr/>
        </p:nvSpPr>
        <p:spPr>
          <a:xfrm rot="16200000" flipH="1" flipV="1">
            <a:off x="6673194" y="6932906"/>
            <a:ext cx="457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02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8000" dirty="0">
                <a:solidFill>
                  <a:schemeClr val="bg1"/>
                </a:solidFill>
                <a:effectLst>
                  <a:outerShdw blurRad="38100" dist="38100" dir="2700000" algn="tl">
                    <a:srgbClr val="000000">
                      <a:alpha val="43137"/>
                    </a:srgbClr>
                  </a:outerShdw>
                </a:effectLst>
                <a:latin typeface="Times New Roman" charset="0"/>
              </a:rPr>
              <a:t>Become a Vendor</a:t>
            </a:r>
            <a:endParaRPr lang="en-US" sz="8000" dirty="0">
              <a:solidFill>
                <a:schemeClr val="bg1"/>
              </a:solidFill>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3"/>
          <a:stretch>
            <a:fillRect/>
          </a:stretch>
        </p:blipFill>
        <p:spPr>
          <a:xfrm>
            <a:off x="9947910" y="8223250"/>
            <a:ext cx="2231329" cy="938865"/>
          </a:xfrm>
          <a:prstGeom prst="rect">
            <a:avLst/>
          </a:prstGeom>
        </p:spPr>
      </p:pic>
      <p:grpSp>
        <p:nvGrpSpPr>
          <p:cNvPr id="20" name="Group - Fram"/>
          <p:cNvGrpSpPr/>
          <p:nvPr/>
        </p:nvGrpSpPr>
        <p:grpSpPr>
          <a:xfrm>
            <a:off x="152400" y="72937"/>
            <a:ext cx="11887200" cy="8869680"/>
            <a:chOff x="152400" y="152400"/>
            <a:chExt cx="11887200" cy="8869680"/>
          </a:xfrm>
        </p:grpSpPr>
        <p:sp>
          <p:nvSpPr>
            <p:cNvPr id="23"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p:cNvGrpSpPr/>
          <p:nvPr/>
        </p:nvGrpSpPr>
        <p:grpSpPr>
          <a:xfrm>
            <a:off x="1092656" y="8326922"/>
            <a:ext cx="731520" cy="731520"/>
            <a:chOff x="114804" y="7315200"/>
            <a:chExt cx="731520" cy="731520"/>
          </a:xfrm>
        </p:grpSpPr>
        <p:sp>
          <p:nvSpPr>
            <p:cNvPr id="42" name="Oval 41">
              <a:hlinkClick r:id="rId4"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43" name="Donut 42"/>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7" name="Content Placeholder 5">
            <a:extLst>
              <a:ext uri="{FF2B5EF4-FFF2-40B4-BE49-F238E27FC236}">
                <a16:creationId xmlns:a16="http://schemas.microsoft.com/office/drawing/2014/main" id="{F9BC93EB-EEA7-4D43-866C-DA3C49F28356}"/>
              </a:ext>
            </a:extLst>
          </p:cNvPr>
          <p:cNvPicPr>
            <a:picLocks noGrp="1" noChangeAspect="1"/>
          </p:cNvPicPr>
          <p:nvPr>
            <p:ph idx="1"/>
          </p:nvPr>
        </p:nvPicPr>
        <p:blipFill>
          <a:blip r:embed="rId5"/>
          <a:stretch>
            <a:fillRect/>
          </a:stretch>
        </p:blipFill>
        <p:spPr>
          <a:xfrm>
            <a:off x="1248524" y="1820863"/>
            <a:ext cx="6926899" cy="6402387"/>
          </a:xfrm>
        </p:spPr>
      </p:pic>
      <p:pic>
        <p:nvPicPr>
          <p:cNvPr id="2" name="Picture 1">
            <a:extLst>
              <a:ext uri="{FF2B5EF4-FFF2-40B4-BE49-F238E27FC236}">
                <a16:creationId xmlns:a16="http://schemas.microsoft.com/office/drawing/2014/main" id="{CD1C197C-1FF6-4D10-8E42-26DD3C1B829F}"/>
              </a:ext>
            </a:extLst>
          </p:cNvPr>
          <p:cNvPicPr>
            <a:picLocks noChangeAspect="1"/>
          </p:cNvPicPr>
          <p:nvPr/>
        </p:nvPicPr>
        <p:blipFill>
          <a:blip r:embed="rId6"/>
          <a:stretch>
            <a:fillRect/>
          </a:stretch>
        </p:blipFill>
        <p:spPr>
          <a:xfrm rot="5400000">
            <a:off x="7688231" y="2266981"/>
            <a:ext cx="304762" cy="800000"/>
          </a:xfrm>
          <a:prstGeom prst="rect">
            <a:avLst/>
          </a:prstGeom>
        </p:spPr>
      </p:pic>
      <p:sp>
        <p:nvSpPr>
          <p:cNvPr id="3" name="TextBox 2">
            <a:extLst>
              <a:ext uri="{FF2B5EF4-FFF2-40B4-BE49-F238E27FC236}">
                <a16:creationId xmlns:a16="http://schemas.microsoft.com/office/drawing/2014/main" id="{877340C5-B201-4401-A36D-CC3ACFA8CD48}"/>
              </a:ext>
            </a:extLst>
          </p:cNvPr>
          <p:cNvSpPr txBox="1"/>
          <p:nvPr/>
        </p:nvSpPr>
        <p:spPr>
          <a:xfrm>
            <a:off x="8305800" y="2368978"/>
            <a:ext cx="4026901" cy="1569660"/>
          </a:xfrm>
          <a:prstGeom prst="rect">
            <a:avLst/>
          </a:prstGeom>
          <a:noFill/>
        </p:spPr>
        <p:txBody>
          <a:bodyPr wrap="square">
            <a:spAutoFit/>
          </a:bodyPr>
          <a:lstStyle/>
          <a:p>
            <a:r>
              <a:rPr lang="en-US" dirty="0">
                <a:solidFill>
                  <a:schemeClr val="accent1">
                    <a:lumMod val="50000"/>
                  </a:schemeClr>
                </a:solidFill>
              </a:rPr>
              <a:t>Step 5: Fill out this application</a:t>
            </a:r>
          </a:p>
          <a:p>
            <a:r>
              <a:rPr lang="en-US" dirty="0">
                <a:solidFill>
                  <a:schemeClr val="accent1">
                    <a:lumMod val="50000"/>
                  </a:schemeClr>
                </a:solidFill>
              </a:rPr>
              <a:t>And click on “Create Vendor Account” button on the bottom.</a:t>
            </a:r>
          </a:p>
        </p:txBody>
      </p:sp>
    </p:spTree>
    <p:extLst>
      <p:ext uri="{BB962C8B-B14F-4D97-AF65-F5344CB8AC3E}">
        <p14:creationId xmlns:p14="http://schemas.microsoft.com/office/powerpoint/2010/main" val="58511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76200"/>
            <a:ext cx="10972800" cy="914400"/>
          </a:xfrm>
          <a:scene3d>
            <a:camera prst="orthographicFront"/>
            <a:lightRig rig="threePt" dir="t"/>
          </a:scene3d>
          <a:sp3d>
            <a:bevelT/>
          </a:sp3d>
        </p:spPr>
        <p:txBody>
          <a:bodyPr>
            <a:noAutofit/>
            <a:sp3d extrusionH="57150">
              <a:bevelT w="38100" h="38100"/>
            </a:sp3d>
          </a:bodyPr>
          <a:lstStyle/>
          <a:p>
            <a:pPr marL="627063" indent="-627063">
              <a:buSzPct val="70000"/>
              <a:buFont typeface="Wingdings" panose="05000000000000000000" pitchFamily="2" charset="2"/>
              <a:buChar char="Ø"/>
              <a:defRPr/>
            </a:pPr>
            <a:r>
              <a:rPr lang="en-US" sz="8000" dirty="0">
                <a:solidFill>
                  <a:schemeClr val="bg1"/>
                </a:solidFill>
                <a:effectLst>
                  <a:outerShdw blurRad="38100" dist="38100" dir="2700000" algn="tl">
                    <a:srgbClr val="000000">
                      <a:alpha val="43137"/>
                    </a:srgbClr>
                  </a:outerShdw>
                </a:effectLst>
                <a:latin typeface="Times New Roman" charset="0"/>
              </a:rPr>
              <a:t>Viewing Solicitation</a:t>
            </a:r>
            <a:endParaRPr lang="en-US" sz="8000" dirty="0">
              <a:solidFill>
                <a:schemeClr val="bg1"/>
              </a:solidFill>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3"/>
          <a:stretch>
            <a:fillRect/>
          </a:stretch>
        </p:blipFill>
        <p:spPr>
          <a:xfrm>
            <a:off x="9947910" y="8223250"/>
            <a:ext cx="2231329" cy="938865"/>
          </a:xfrm>
          <a:prstGeom prst="rect">
            <a:avLst/>
          </a:prstGeom>
        </p:spPr>
      </p:pic>
      <p:grpSp>
        <p:nvGrpSpPr>
          <p:cNvPr id="20" name="Group - Fram"/>
          <p:cNvGrpSpPr/>
          <p:nvPr/>
        </p:nvGrpSpPr>
        <p:grpSpPr>
          <a:xfrm>
            <a:off x="152400" y="152400"/>
            <a:ext cx="11887200" cy="8869680"/>
            <a:chOff x="152400" y="152400"/>
            <a:chExt cx="11887200" cy="8869680"/>
          </a:xfrm>
        </p:grpSpPr>
        <p:sp>
          <p:nvSpPr>
            <p:cNvPr id="23" name="Freeform2"/>
            <p:cNvSpPr/>
            <p:nvPr/>
          </p:nvSpPr>
          <p:spPr>
            <a:xfrm>
              <a:off x="152400" y="1219200"/>
              <a:ext cx="11887200" cy="182880"/>
            </a:xfrm>
            <a:custGeom>
              <a:avLst/>
              <a:gdLst>
                <a:gd name="connsiteX0" fmla="*/ 45720 w 11612880"/>
                <a:gd name="connsiteY0" fmla="*/ 45720 h 182880"/>
                <a:gd name="connsiteX1" fmla="*/ 45720 w 11612880"/>
                <a:gd name="connsiteY1" fmla="*/ 137160 h 182880"/>
                <a:gd name="connsiteX2" fmla="*/ 11567160 w 11612880"/>
                <a:gd name="connsiteY2" fmla="*/ 137160 h 182880"/>
                <a:gd name="connsiteX3" fmla="*/ 11567160 w 11612880"/>
                <a:gd name="connsiteY3" fmla="*/ 45720 h 182880"/>
                <a:gd name="connsiteX4" fmla="*/ 0 w 11612880"/>
                <a:gd name="connsiteY4" fmla="*/ 0 h 182880"/>
                <a:gd name="connsiteX5" fmla="*/ 11612880 w 11612880"/>
                <a:gd name="connsiteY5" fmla="*/ 0 h 182880"/>
                <a:gd name="connsiteX6" fmla="*/ 11612880 w 11612880"/>
                <a:gd name="connsiteY6" fmla="*/ 182880 h 182880"/>
                <a:gd name="connsiteX7" fmla="*/ 0 w 1161288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2880" h="182880">
                  <a:moveTo>
                    <a:pt x="45720" y="45720"/>
                  </a:moveTo>
                  <a:lnTo>
                    <a:pt x="45720" y="137160"/>
                  </a:lnTo>
                  <a:lnTo>
                    <a:pt x="11567160" y="137160"/>
                  </a:lnTo>
                  <a:lnTo>
                    <a:pt x="11567160" y="45720"/>
                  </a:lnTo>
                  <a:close/>
                  <a:moveTo>
                    <a:pt x="0" y="0"/>
                  </a:moveTo>
                  <a:lnTo>
                    <a:pt x="11612880" y="0"/>
                  </a:lnTo>
                  <a:lnTo>
                    <a:pt x="11612880" y="182880"/>
                  </a:lnTo>
                  <a:lnTo>
                    <a:pt x="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1"/>
            <p:cNvSpPr/>
            <p:nvPr/>
          </p:nvSpPr>
          <p:spPr>
            <a:xfrm rot="5400000">
              <a:off x="-3629432" y="4495800"/>
              <a:ext cx="8869680" cy="182880"/>
            </a:xfrm>
            <a:custGeom>
              <a:avLst/>
              <a:gdLst>
                <a:gd name="connsiteX0" fmla="*/ 45720 w 8138160"/>
                <a:gd name="connsiteY0" fmla="*/ 137160 h 182880"/>
                <a:gd name="connsiteX1" fmla="*/ 8092440 w 8138160"/>
                <a:gd name="connsiteY1" fmla="*/ 137160 h 182880"/>
                <a:gd name="connsiteX2" fmla="*/ 8092440 w 8138160"/>
                <a:gd name="connsiteY2" fmla="*/ 45720 h 182880"/>
                <a:gd name="connsiteX3" fmla="*/ 45720 w 8138160"/>
                <a:gd name="connsiteY3" fmla="*/ 45720 h 182880"/>
                <a:gd name="connsiteX4" fmla="*/ 0 w 8138160"/>
                <a:gd name="connsiteY4" fmla="*/ 182880 h 182880"/>
                <a:gd name="connsiteX5" fmla="*/ 0 w 8138160"/>
                <a:gd name="connsiteY5" fmla="*/ 0 h 182880"/>
                <a:gd name="connsiteX6" fmla="*/ 8138160 w 8138160"/>
                <a:gd name="connsiteY6" fmla="*/ 0 h 182880"/>
                <a:gd name="connsiteX7" fmla="*/ 8138160 w 813816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8160" h="182880">
                  <a:moveTo>
                    <a:pt x="45720" y="137160"/>
                  </a:moveTo>
                  <a:lnTo>
                    <a:pt x="8092440" y="137160"/>
                  </a:lnTo>
                  <a:lnTo>
                    <a:pt x="8092440" y="45720"/>
                  </a:lnTo>
                  <a:lnTo>
                    <a:pt x="45720" y="45720"/>
                  </a:lnTo>
                  <a:close/>
                  <a:moveTo>
                    <a:pt x="0" y="182880"/>
                  </a:moveTo>
                  <a:lnTo>
                    <a:pt x="0" y="0"/>
                  </a:lnTo>
                  <a:lnTo>
                    <a:pt x="8138160" y="0"/>
                  </a:lnTo>
                  <a:lnTo>
                    <a:pt x="8138160" y="182880"/>
                  </a:lnTo>
                  <a:close/>
                </a:path>
              </a:pathLst>
            </a:custGeom>
            <a:gradFill flip="none" rotWithShape="1">
              <a:gsLst>
                <a:gs pos="100000">
                  <a:srgbClr val="075994"/>
                </a:gs>
                <a:gs pos="0">
                  <a:srgbClr val="43C0F4"/>
                </a:gs>
              </a:gsLst>
              <a:lin ang="10800000" scaled="1"/>
              <a:tileRect/>
            </a:gra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1"/>
            <p:cNvSpPr/>
            <p:nvPr/>
          </p:nvSpPr>
          <p:spPr>
            <a:xfrm>
              <a:off x="476729" y="990600"/>
              <a:ext cx="640080" cy="640080"/>
            </a:xfrm>
            <a:prstGeom prst="donut">
              <a:avLst>
                <a:gd name="adj" fmla="val 6795"/>
              </a:avLst>
            </a:prstGeom>
            <a:solidFill>
              <a:srgbClr val="075994"/>
            </a:solidFill>
            <a:ln>
              <a:noFill/>
            </a:ln>
            <a:effectLst>
              <a:glow rad="127000">
                <a:schemeClr val="bg1">
                  <a:alpha val="50000"/>
                </a:schemeClr>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2"/>
            <p:cNvSpPr/>
            <p:nvPr/>
          </p:nvSpPr>
          <p:spPr>
            <a:xfrm>
              <a:off x="234950" y="1288669"/>
              <a:ext cx="11731752" cy="45720"/>
            </a:xfrm>
            <a:prstGeom prst="rect">
              <a:avLst/>
            </a:prstGeom>
            <a:gradFill flip="none" rotWithShape="1">
              <a:gsLst>
                <a:gs pos="100000">
                  <a:srgbClr val="43C0F4"/>
                </a:gs>
                <a:gs pos="0">
                  <a:srgbClr val="075994"/>
                </a:gs>
              </a:gsLst>
              <a:lin ang="108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1"/>
            <p:cNvSpPr/>
            <p:nvPr/>
          </p:nvSpPr>
          <p:spPr>
            <a:xfrm>
              <a:off x="784225" y="228600"/>
              <a:ext cx="45719" cy="8732520"/>
            </a:xfrm>
            <a:prstGeom prst="rect">
              <a:avLst/>
            </a:prstGeom>
            <a:gradFill flip="none" rotWithShape="1">
              <a:gsLst>
                <a:gs pos="100000">
                  <a:srgbClr val="43C0F4"/>
                </a:gs>
                <a:gs pos="0">
                  <a:srgbClr val="075994"/>
                </a:gs>
              </a:gsLst>
              <a:lin ang="16200000" scaled="1"/>
              <a:tileRect/>
            </a:gradFill>
            <a:ln>
              <a:noFill/>
            </a:ln>
            <a:effectLst>
              <a:glow rad="50800">
                <a:schemeClr val="bg1"/>
              </a:glow>
            </a:effectLst>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
            <p:cNvSpPr/>
            <p:nvPr/>
          </p:nvSpPr>
          <p:spPr>
            <a:xfrm>
              <a:off x="518160" y="1032892"/>
              <a:ext cx="557784" cy="557784"/>
            </a:xfrm>
            <a:prstGeom prst="ellipse">
              <a:avLst/>
            </a:prstGeom>
            <a:solidFill>
              <a:schemeClr val="bg1"/>
            </a:solidFill>
            <a:ln>
              <a:noFill/>
            </a:ln>
            <a:scene3d>
              <a:camera prst="orthographicFront"/>
              <a:lightRig rig="threePt" dir="t"/>
            </a:scene3d>
            <a:sp3d>
              <a:bevelT w="2603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
            <p:cNvSpPr/>
            <p:nvPr/>
          </p:nvSpPr>
          <p:spPr>
            <a:xfrm>
              <a:off x="792048" y="1204847"/>
              <a:ext cx="233236" cy="208568"/>
            </a:xfrm>
            <a:custGeom>
              <a:avLst/>
              <a:gdLst>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578376 w 2734417"/>
                <a:gd name="connsiteY26" fmla="*/ 1235934 h 2409814"/>
                <a:gd name="connsiteX27" fmla="*/ 698240 w 2734417"/>
                <a:gd name="connsiteY27" fmla="*/ 1184656 h 2409814"/>
                <a:gd name="connsiteX28" fmla="*/ 1061833 w 2734417"/>
                <a:gd name="connsiteY28" fmla="*/ 1061594 h 2409814"/>
                <a:gd name="connsiteX29" fmla="*/ 1225380 w 2734417"/>
                <a:gd name="connsiteY29" fmla="*/ 1021204 h 2409814"/>
                <a:gd name="connsiteX30" fmla="*/ 1256748 w 2734417"/>
                <a:gd name="connsiteY30" fmla="*/ 985741 h 2409814"/>
                <a:gd name="connsiteX31" fmla="*/ 1328781 w 2734417"/>
                <a:gd name="connsiteY31" fmla="*/ 894063 h 2409814"/>
                <a:gd name="connsiteX32" fmla="*/ 1357356 w 2734417"/>
                <a:gd name="connsiteY32" fmla="*/ 822626 h 2409814"/>
                <a:gd name="connsiteX33" fmla="*/ 1295444 w 2734417"/>
                <a:gd name="connsiteY33" fmla="*/ 751188 h 2409814"/>
                <a:gd name="connsiteX34" fmla="*/ 814431 w 2734417"/>
                <a:gd name="connsiteY34" fmla="*/ 746426 h 2409814"/>
                <a:gd name="connsiteX35" fmla="*/ 852531 w 2734417"/>
                <a:gd name="connsiteY35" fmla="*/ 667845 h 2409814"/>
                <a:gd name="connsiteX36" fmla="*/ 916825 w 2734417"/>
                <a:gd name="connsiteY36" fmla="*/ 503538 h 2409814"/>
                <a:gd name="connsiteX37" fmla="*/ 940638 w 2734417"/>
                <a:gd name="connsiteY37" fmla="*/ 346376 h 2409814"/>
                <a:gd name="connsiteX38" fmla="*/ 902538 w 2734417"/>
                <a:gd name="connsiteY38" fmla="*/ 210645 h 2409814"/>
                <a:gd name="connsiteX39" fmla="*/ 797763 w 2734417"/>
                <a:gd name="connsiteY39" fmla="*/ 86820 h 2409814"/>
                <a:gd name="connsiteX40" fmla="*/ 816813 w 2734417"/>
                <a:gd name="connsiteY40" fmla="*/ 3476 h 2409814"/>
                <a:gd name="connsiteX41" fmla="*/ 843658 w 2734417"/>
                <a:gd name="connsiteY41"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495344 w 2734417"/>
                <a:gd name="connsiteY24" fmla="*/ 1239345 h 2409814"/>
                <a:gd name="connsiteX25" fmla="*/ 538244 w 2734417"/>
                <a:gd name="connsiteY25" fmla="*/ 1233299 h 2409814"/>
                <a:gd name="connsiteX26" fmla="*/ 698240 w 2734417"/>
                <a:gd name="connsiteY26" fmla="*/ 1184656 h 2409814"/>
                <a:gd name="connsiteX27" fmla="*/ 1061833 w 2734417"/>
                <a:gd name="connsiteY27" fmla="*/ 1061594 h 2409814"/>
                <a:gd name="connsiteX28" fmla="*/ 1225380 w 2734417"/>
                <a:gd name="connsiteY28" fmla="*/ 1021204 h 2409814"/>
                <a:gd name="connsiteX29" fmla="*/ 1256748 w 2734417"/>
                <a:gd name="connsiteY29" fmla="*/ 985741 h 2409814"/>
                <a:gd name="connsiteX30" fmla="*/ 1328781 w 2734417"/>
                <a:gd name="connsiteY30" fmla="*/ 894063 h 2409814"/>
                <a:gd name="connsiteX31" fmla="*/ 1357356 w 2734417"/>
                <a:gd name="connsiteY31" fmla="*/ 822626 h 2409814"/>
                <a:gd name="connsiteX32" fmla="*/ 1295444 w 2734417"/>
                <a:gd name="connsiteY32" fmla="*/ 751188 h 2409814"/>
                <a:gd name="connsiteX33" fmla="*/ 814431 w 2734417"/>
                <a:gd name="connsiteY33" fmla="*/ 746426 h 2409814"/>
                <a:gd name="connsiteX34" fmla="*/ 852531 w 2734417"/>
                <a:gd name="connsiteY34" fmla="*/ 667845 h 2409814"/>
                <a:gd name="connsiteX35" fmla="*/ 916825 w 2734417"/>
                <a:gd name="connsiteY35" fmla="*/ 503538 h 2409814"/>
                <a:gd name="connsiteX36" fmla="*/ 940638 w 2734417"/>
                <a:gd name="connsiteY36" fmla="*/ 346376 h 2409814"/>
                <a:gd name="connsiteX37" fmla="*/ 902538 w 2734417"/>
                <a:gd name="connsiteY37" fmla="*/ 210645 h 2409814"/>
                <a:gd name="connsiteX38" fmla="*/ 797763 w 2734417"/>
                <a:gd name="connsiteY38" fmla="*/ 86820 h 2409814"/>
                <a:gd name="connsiteX39" fmla="*/ 816813 w 2734417"/>
                <a:gd name="connsiteY39" fmla="*/ 3476 h 2409814"/>
                <a:gd name="connsiteX40" fmla="*/ 843658 w 2734417"/>
                <a:gd name="connsiteY40"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428669 w 2734417"/>
                <a:gd name="connsiteY23" fmla="*/ 1297388 h 2409814"/>
                <a:gd name="connsiteX24" fmla="*/ 538244 w 2734417"/>
                <a:gd name="connsiteY24" fmla="*/ 1233299 h 2409814"/>
                <a:gd name="connsiteX25" fmla="*/ 698240 w 2734417"/>
                <a:gd name="connsiteY25" fmla="*/ 1184656 h 2409814"/>
                <a:gd name="connsiteX26" fmla="*/ 1061833 w 2734417"/>
                <a:gd name="connsiteY26" fmla="*/ 1061594 h 2409814"/>
                <a:gd name="connsiteX27" fmla="*/ 1225380 w 2734417"/>
                <a:gd name="connsiteY27" fmla="*/ 1021204 h 2409814"/>
                <a:gd name="connsiteX28" fmla="*/ 1256748 w 2734417"/>
                <a:gd name="connsiteY28" fmla="*/ 985741 h 2409814"/>
                <a:gd name="connsiteX29" fmla="*/ 1328781 w 2734417"/>
                <a:gd name="connsiteY29" fmla="*/ 894063 h 2409814"/>
                <a:gd name="connsiteX30" fmla="*/ 1357356 w 2734417"/>
                <a:gd name="connsiteY30" fmla="*/ 822626 h 2409814"/>
                <a:gd name="connsiteX31" fmla="*/ 1295444 w 2734417"/>
                <a:gd name="connsiteY31" fmla="*/ 751188 h 2409814"/>
                <a:gd name="connsiteX32" fmla="*/ 814431 w 2734417"/>
                <a:gd name="connsiteY32" fmla="*/ 746426 h 2409814"/>
                <a:gd name="connsiteX33" fmla="*/ 852531 w 2734417"/>
                <a:gd name="connsiteY33" fmla="*/ 667845 h 2409814"/>
                <a:gd name="connsiteX34" fmla="*/ 916825 w 2734417"/>
                <a:gd name="connsiteY34" fmla="*/ 503538 h 2409814"/>
                <a:gd name="connsiteX35" fmla="*/ 940638 w 2734417"/>
                <a:gd name="connsiteY35" fmla="*/ 346376 h 2409814"/>
                <a:gd name="connsiteX36" fmla="*/ 902538 w 2734417"/>
                <a:gd name="connsiteY36" fmla="*/ 210645 h 2409814"/>
                <a:gd name="connsiteX37" fmla="*/ 797763 w 2734417"/>
                <a:gd name="connsiteY37" fmla="*/ 86820 h 2409814"/>
                <a:gd name="connsiteX38" fmla="*/ 816813 w 2734417"/>
                <a:gd name="connsiteY38" fmla="*/ 3476 h 2409814"/>
                <a:gd name="connsiteX39" fmla="*/ 843658 w 2734417"/>
                <a:gd name="connsiteY39"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422078 w 2734417"/>
                <a:gd name="connsiteY22" fmla="*/ 1311983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43658 w 2734417"/>
                <a:gd name="connsiteY0" fmla="*/ 16 h 2409814"/>
                <a:gd name="connsiteX1" fmla="*/ 966831 w 2734417"/>
                <a:gd name="connsiteY1" fmla="*/ 24907 h 2409814"/>
                <a:gd name="connsiteX2" fmla="*/ 1178763 w 2734417"/>
                <a:gd name="connsiteY2" fmla="*/ 108251 h 2409814"/>
                <a:gd name="connsiteX3" fmla="*/ 1443081 w 2734417"/>
                <a:gd name="connsiteY3" fmla="*/ 308276 h 2409814"/>
                <a:gd name="connsiteX4" fmla="*/ 1807413 w 2734417"/>
                <a:gd name="connsiteY4" fmla="*/ 815482 h 2409814"/>
                <a:gd name="connsiteX5" fmla="*/ 2049375 w 2734417"/>
                <a:gd name="connsiteY5" fmla="*/ 1190250 h 2409814"/>
                <a:gd name="connsiteX6" fmla="*/ 2066849 w 2734417"/>
                <a:gd name="connsiteY6" fmla="*/ 1218653 h 2409814"/>
                <a:gd name="connsiteX7" fmla="*/ 2073907 w 2734417"/>
                <a:gd name="connsiteY7" fmla="*/ 1226074 h 2409814"/>
                <a:gd name="connsiteX8" fmla="*/ 2443207 w 2734417"/>
                <a:gd name="connsiteY8" fmla="*/ 1798144 h 2409814"/>
                <a:gd name="connsiteX9" fmla="*/ 2710700 w 2734417"/>
                <a:gd name="connsiteY9" fmla="*/ 2225182 h 2409814"/>
                <a:gd name="connsiteX10" fmla="*/ 2691650 w 2734417"/>
                <a:gd name="connsiteY10" fmla="*/ 2371232 h 2409814"/>
                <a:gd name="connsiteX11" fmla="*/ 2449556 w 2734417"/>
                <a:gd name="connsiteY11" fmla="*/ 2382344 h 2409814"/>
                <a:gd name="connsiteX12" fmla="*/ 1850275 w 2734417"/>
                <a:gd name="connsiteY12" fmla="*/ 2368057 h 2409814"/>
                <a:gd name="connsiteX13" fmla="*/ 1726450 w 2734417"/>
                <a:gd name="connsiteY13" fmla="*/ 2279157 h 2409814"/>
                <a:gd name="connsiteX14" fmla="*/ 1348625 w 2734417"/>
                <a:gd name="connsiteY14" fmla="*/ 1685432 h 2409814"/>
                <a:gd name="connsiteX15" fmla="*/ 1186700 w 2734417"/>
                <a:gd name="connsiteY15" fmla="*/ 1761632 h 2409814"/>
                <a:gd name="connsiteX16" fmla="*/ 815225 w 2734417"/>
                <a:gd name="connsiteY16" fmla="*/ 2333132 h 2409814"/>
                <a:gd name="connsiteX17" fmla="*/ 694575 w 2734417"/>
                <a:gd name="connsiteY17" fmla="*/ 2390282 h 2409814"/>
                <a:gd name="connsiteX18" fmla="*/ 269125 w 2734417"/>
                <a:gd name="connsiteY18" fmla="*/ 2396632 h 2409814"/>
                <a:gd name="connsiteX19" fmla="*/ 40525 w 2734417"/>
                <a:gd name="connsiteY19" fmla="*/ 2222007 h 2409814"/>
                <a:gd name="connsiteX20" fmla="*/ 37350 w 2734417"/>
                <a:gd name="connsiteY20" fmla="*/ 1945782 h 2409814"/>
                <a:gd name="connsiteX21" fmla="*/ 418350 w 2734417"/>
                <a:gd name="connsiteY21" fmla="*/ 1313957 h 2409814"/>
                <a:gd name="connsiteX22" fmla="*/ 260153 w 2734417"/>
                <a:gd name="connsiteY22" fmla="*/ 1650121 h 2409814"/>
                <a:gd name="connsiteX23" fmla="*/ 538244 w 2734417"/>
                <a:gd name="connsiteY23" fmla="*/ 1233299 h 2409814"/>
                <a:gd name="connsiteX24" fmla="*/ 698240 w 2734417"/>
                <a:gd name="connsiteY24" fmla="*/ 1184656 h 2409814"/>
                <a:gd name="connsiteX25" fmla="*/ 1061833 w 2734417"/>
                <a:gd name="connsiteY25" fmla="*/ 1061594 h 2409814"/>
                <a:gd name="connsiteX26" fmla="*/ 1225380 w 2734417"/>
                <a:gd name="connsiteY26" fmla="*/ 1021204 h 2409814"/>
                <a:gd name="connsiteX27" fmla="*/ 1256748 w 2734417"/>
                <a:gd name="connsiteY27" fmla="*/ 985741 h 2409814"/>
                <a:gd name="connsiteX28" fmla="*/ 1328781 w 2734417"/>
                <a:gd name="connsiteY28" fmla="*/ 894063 h 2409814"/>
                <a:gd name="connsiteX29" fmla="*/ 1357356 w 2734417"/>
                <a:gd name="connsiteY29" fmla="*/ 822626 h 2409814"/>
                <a:gd name="connsiteX30" fmla="*/ 1295444 w 2734417"/>
                <a:gd name="connsiteY30" fmla="*/ 751188 h 2409814"/>
                <a:gd name="connsiteX31" fmla="*/ 814431 w 2734417"/>
                <a:gd name="connsiteY31" fmla="*/ 746426 h 2409814"/>
                <a:gd name="connsiteX32" fmla="*/ 852531 w 2734417"/>
                <a:gd name="connsiteY32" fmla="*/ 667845 h 2409814"/>
                <a:gd name="connsiteX33" fmla="*/ 916825 w 2734417"/>
                <a:gd name="connsiteY33" fmla="*/ 503538 h 2409814"/>
                <a:gd name="connsiteX34" fmla="*/ 940638 w 2734417"/>
                <a:gd name="connsiteY34" fmla="*/ 346376 h 2409814"/>
                <a:gd name="connsiteX35" fmla="*/ 902538 w 2734417"/>
                <a:gd name="connsiteY35" fmla="*/ 210645 h 2409814"/>
                <a:gd name="connsiteX36" fmla="*/ 797763 w 2734417"/>
                <a:gd name="connsiteY36" fmla="*/ 86820 h 2409814"/>
                <a:gd name="connsiteX37" fmla="*/ 816813 w 2734417"/>
                <a:gd name="connsiteY37" fmla="*/ 3476 h 2409814"/>
                <a:gd name="connsiteX38" fmla="*/ 843658 w 2734417"/>
                <a:gd name="connsiteY38" fmla="*/ 16 h 2409814"/>
                <a:gd name="connsiteX0" fmla="*/ 832957 w 2723716"/>
                <a:gd name="connsiteY0" fmla="*/ 16 h 2409814"/>
                <a:gd name="connsiteX1" fmla="*/ 956130 w 2723716"/>
                <a:gd name="connsiteY1" fmla="*/ 24907 h 2409814"/>
                <a:gd name="connsiteX2" fmla="*/ 1168062 w 2723716"/>
                <a:gd name="connsiteY2" fmla="*/ 108251 h 2409814"/>
                <a:gd name="connsiteX3" fmla="*/ 1432380 w 2723716"/>
                <a:gd name="connsiteY3" fmla="*/ 308276 h 2409814"/>
                <a:gd name="connsiteX4" fmla="*/ 1796712 w 2723716"/>
                <a:gd name="connsiteY4" fmla="*/ 815482 h 2409814"/>
                <a:gd name="connsiteX5" fmla="*/ 2038674 w 2723716"/>
                <a:gd name="connsiteY5" fmla="*/ 1190250 h 2409814"/>
                <a:gd name="connsiteX6" fmla="*/ 2056148 w 2723716"/>
                <a:gd name="connsiteY6" fmla="*/ 1218653 h 2409814"/>
                <a:gd name="connsiteX7" fmla="*/ 2063206 w 2723716"/>
                <a:gd name="connsiteY7" fmla="*/ 1226074 h 2409814"/>
                <a:gd name="connsiteX8" fmla="*/ 2432506 w 2723716"/>
                <a:gd name="connsiteY8" fmla="*/ 1798144 h 2409814"/>
                <a:gd name="connsiteX9" fmla="*/ 2699999 w 2723716"/>
                <a:gd name="connsiteY9" fmla="*/ 2225182 h 2409814"/>
                <a:gd name="connsiteX10" fmla="*/ 2680949 w 2723716"/>
                <a:gd name="connsiteY10" fmla="*/ 2371232 h 2409814"/>
                <a:gd name="connsiteX11" fmla="*/ 2438855 w 2723716"/>
                <a:gd name="connsiteY11" fmla="*/ 2382344 h 2409814"/>
                <a:gd name="connsiteX12" fmla="*/ 1839574 w 2723716"/>
                <a:gd name="connsiteY12" fmla="*/ 2368057 h 2409814"/>
                <a:gd name="connsiteX13" fmla="*/ 1715749 w 2723716"/>
                <a:gd name="connsiteY13" fmla="*/ 2279157 h 2409814"/>
                <a:gd name="connsiteX14" fmla="*/ 1337924 w 2723716"/>
                <a:gd name="connsiteY14" fmla="*/ 1685432 h 2409814"/>
                <a:gd name="connsiteX15" fmla="*/ 1175999 w 2723716"/>
                <a:gd name="connsiteY15" fmla="*/ 1761632 h 2409814"/>
                <a:gd name="connsiteX16" fmla="*/ 804524 w 2723716"/>
                <a:gd name="connsiteY16" fmla="*/ 2333132 h 2409814"/>
                <a:gd name="connsiteX17" fmla="*/ 683874 w 2723716"/>
                <a:gd name="connsiteY17" fmla="*/ 2390282 h 2409814"/>
                <a:gd name="connsiteX18" fmla="*/ 258424 w 2723716"/>
                <a:gd name="connsiteY18" fmla="*/ 2396632 h 2409814"/>
                <a:gd name="connsiteX19" fmla="*/ 29824 w 2723716"/>
                <a:gd name="connsiteY19" fmla="*/ 2222007 h 2409814"/>
                <a:gd name="connsiteX20" fmla="*/ 26649 w 2723716"/>
                <a:gd name="connsiteY20" fmla="*/ 1945782 h 2409814"/>
                <a:gd name="connsiteX21" fmla="*/ 249452 w 2723716"/>
                <a:gd name="connsiteY21" fmla="*/ 1650121 h 2409814"/>
                <a:gd name="connsiteX22" fmla="*/ 527543 w 2723716"/>
                <a:gd name="connsiteY22" fmla="*/ 1233299 h 2409814"/>
                <a:gd name="connsiteX23" fmla="*/ 687539 w 2723716"/>
                <a:gd name="connsiteY23" fmla="*/ 1184656 h 2409814"/>
                <a:gd name="connsiteX24" fmla="*/ 1051132 w 2723716"/>
                <a:gd name="connsiteY24" fmla="*/ 1061594 h 2409814"/>
                <a:gd name="connsiteX25" fmla="*/ 1214679 w 2723716"/>
                <a:gd name="connsiteY25" fmla="*/ 1021204 h 2409814"/>
                <a:gd name="connsiteX26" fmla="*/ 1246047 w 2723716"/>
                <a:gd name="connsiteY26" fmla="*/ 985741 h 2409814"/>
                <a:gd name="connsiteX27" fmla="*/ 1318080 w 2723716"/>
                <a:gd name="connsiteY27" fmla="*/ 894063 h 2409814"/>
                <a:gd name="connsiteX28" fmla="*/ 1346655 w 2723716"/>
                <a:gd name="connsiteY28" fmla="*/ 822626 h 2409814"/>
                <a:gd name="connsiteX29" fmla="*/ 1284743 w 2723716"/>
                <a:gd name="connsiteY29" fmla="*/ 751188 h 2409814"/>
                <a:gd name="connsiteX30" fmla="*/ 803730 w 2723716"/>
                <a:gd name="connsiteY30" fmla="*/ 746426 h 2409814"/>
                <a:gd name="connsiteX31" fmla="*/ 841830 w 2723716"/>
                <a:gd name="connsiteY31" fmla="*/ 667845 h 2409814"/>
                <a:gd name="connsiteX32" fmla="*/ 906124 w 2723716"/>
                <a:gd name="connsiteY32" fmla="*/ 503538 h 2409814"/>
                <a:gd name="connsiteX33" fmla="*/ 929937 w 2723716"/>
                <a:gd name="connsiteY33" fmla="*/ 346376 h 2409814"/>
                <a:gd name="connsiteX34" fmla="*/ 891837 w 2723716"/>
                <a:gd name="connsiteY34" fmla="*/ 210645 h 2409814"/>
                <a:gd name="connsiteX35" fmla="*/ 787062 w 2723716"/>
                <a:gd name="connsiteY35" fmla="*/ 86820 h 2409814"/>
                <a:gd name="connsiteX36" fmla="*/ 806112 w 2723716"/>
                <a:gd name="connsiteY36" fmla="*/ 3476 h 2409814"/>
                <a:gd name="connsiteX37" fmla="*/ 832957 w 2723716"/>
                <a:gd name="connsiteY37" fmla="*/ 16 h 2409814"/>
                <a:gd name="connsiteX0" fmla="*/ 831745 w 2722504"/>
                <a:gd name="connsiteY0" fmla="*/ 16 h 2409814"/>
                <a:gd name="connsiteX1" fmla="*/ 954918 w 2722504"/>
                <a:gd name="connsiteY1" fmla="*/ 24907 h 2409814"/>
                <a:gd name="connsiteX2" fmla="*/ 1166850 w 2722504"/>
                <a:gd name="connsiteY2" fmla="*/ 108251 h 2409814"/>
                <a:gd name="connsiteX3" fmla="*/ 1431168 w 2722504"/>
                <a:gd name="connsiteY3" fmla="*/ 308276 h 2409814"/>
                <a:gd name="connsiteX4" fmla="*/ 1795500 w 2722504"/>
                <a:gd name="connsiteY4" fmla="*/ 815482 h 2409814"/>
                <a:gd name="connsiteX5" fmla="*/ 2037462 w 2722504"/>
                <a:gd name="connsiteY5" fmla="*/ 1190250 h 2409814"/>
                <a:gd name="connsiteX6" fmla="*/ 2054936 w 2722504"/>
                <a:gd name="connsiteY6" fmla="*/ 1218653 h 2409814"/>
                <a:gd name="connsiteX7" fmla="*/ 2061994 w 2722504"/>
                <a:gd name="connsiteY7" fmla="*/ 1226074 h 2409814"/>
                <a:gd name="connsiteX8" fmla="*/ 2431294 w 2722504"/>
                <a:gd name="connsiteY8" fmla="*/ 1798144 h 2409814"/>
                <a:gd name="connsiteX9" fmla="*/ 2698787 w 2722504"/>
                <a:gd name="connsiteY9" fmla="*/ 2225182 h 2409814"/>
                <a:gd name="connsiteX10" fmla="*/ 2679737 w 2722504"/>
                <a:gd name="connsiteY10" fmla="*/ 2371232 h 2409814"/>
                <a:gd name="connsiteX11" fmla="*/ 2437643 w 2722504"/>
                <a:gd name="connsiteY11" fmla="*/ 2382344 h 2409814"/>
                <a:gd name="connsiteX12" fmla="*/ 1838362 w 2722504"/>
                <a:gd name="connsiteY12" fmla="*/ 2368057 h 2409814"/>
                <a:gd name="connsiteX13" fmla="*/ 1714537 w 2722504"/>
                <a:gd name="connsiteY13" fmla="*/ 2279157 h 2409814"/>
                <a:gd name="connsiteX14" fmla="*/ 1336712 w 2722504"/>
                <a:gd name="connsiteY14" fmla="*/ 1685432 h 2409814"/>
                <a:gd name="connsiteX15" fmla="*/ 1174787 w 2722504"/>
                <a:gd name="connsiteY15" fmla="*/ 1761632 h 2409814"/>
                <a:gd name="connsiteX16" fmla="*/ 803312 w 2722504"/>
                <a:gd name="connsiteY16" fmla="*/ 2333132 h 2409814"/>
                <a:gd name="connsiteX17" fmla="*/ 682662 w 2722504"/>
                <a:gd name="connsiteY17" fmla="*/ 2390282 h 2409814"/>
                <a:gd name="connsiteX18" fmla="*/ 257212 w 2722504"/>
                <a:gd name="connsiteY18" fmla="*/ 2396632 h 2409814"/>
                <a:gd name="connsiteX19" fmla="*/ 28612 w 2722504"/>
                <a:gd name="connsiteY19" fmla="*/ 2222007 h 2409814"/>
                <a:gd name="connsiteX20" fmla="*/ 25437 w 2722504"/>
                <a:gd name="connsiteY20" fmla="*/ 1945782 h 2409814"/>
                <a:gd name="connsiteX21" fmla="*/ 229190 w 2722504"/>
                <a:gd name="connsiteY21" fmla="*/ 1626308 h 2409814"/>
                <a:gd name="connsiteX22" fmla="*/ 526331 w 2722504"/>
                <a:gd name="connsiteY22" fmla="*/ 1233299 h 2409814"/>
                <a:gd name="connsiteX23" fmla="*/ 686327 w 2722504"/>
                <a:gd name="connsiteY23" fmla="*/ 1184656 h 2409814"/>
                <a:gd name="connsiteX24" fmla="*/ 1049920 w 2722504"/>
                <a:gd name="connsiteY24" fmla="*/ 1061594 h 2409814"/>
                <a:gd name="connsiteX25" fmla="*/ 1213467 w 2722504"/>
                <a:gd name="connsiteY25" fmla="*/ 1021204 h 2409814"/>
                <a:gd name="connsiteX26" fmla="*/ 1244835 w 2722504"/>
                <a:gd name="connsiteY26" fmla="*/ 985741 h 2409814"/>
                <a:gd name="connsiteX27" fmla="*/ 1316868 w 2722504"/>
                <a:gd name="connsiteY27" fmla="*/ 894063 h 2409814"/>
                <a:gd name="connsiteX28" fmla="*/ 1345443 w 2722504"/>
                <a:gd name="connsiteY28" fmla="*/ 822626 h 2409814"/>
                <a:gd name="connsiteX29" fmla="*/ 1283531 w 2722504"/>
                <a:gd name="connsiteY29" fmla="*/ 751188 h 2409814"/>
                <a:gd name="connsiteX30" fmla="*/ 802518 w 2722504"/>
                <a:gd name="connsiteY30" fmla="*/ 746426 h 2409814"/>
                <a:gd name="connsiteX31" fmla="*/ 840618 w 2722504"/>
                <a:gd name="connsiteY31" fmla="*/ 667845 h 2409814"/>
                <a:gd name="connsiteX32" fmla="*/ 904912 w 2722504"/>
                <a:gd name="connsiteY32" fmla="*/ 503538 h 2409814"/>
                <a:gd name="connsiteX33" fmla="*/ 928725 w 2722504"/>
                <a:gd name="connsiteY33" fmla="*/ 346376 h 2409814"/>
                <a:gd name="connsiteX34" fmla="*/ 890625 w 2722504"/>
                <a:gd name="connsiteY34" fmla="*/ 210645 h 2409814"/>
                <a:gd name="connsiteX35" fmla="*/ 785850 w 2722504"/>
                <a:gd name="connsiteY35" fmla="*/ 86820 h 2409814"/>
                <a:gd name="connsiteX36" fmla="*/ 804900 w 2722504"/>
                <a:gd name="connsiteY36" fmla="*/ 3476 h 2409814"/>
                <a:gd name="connsiteX37" fmla="*/ 831745 w 2722504"/>
                <a:gd name="connsiteY37" fmla="*/ 16 h 2409814"/>
                <a:gd name="connsiteX0" fmla="*/ 806012 w 2696771"/>
                <a:gd name="connsiteY0" fmla="*/ 16 h 2409814"/>
                <a:gd name="connsiteX1" fmla="*/ 929185 w 2696771"/>
                <a:gd name="connsiteY1" fmla="*/ 24907 h 2409814"/>
                <a:gd name="connsiteX2" fmla="*/ 1141117 w 2696771"/>
                <a:gd name="connsiteY2" fmla="*/ 108251 h 2409814"/>
                <a:gd name="connsiteX3" fmla="*/ 1405435 w 2696771"/>
                <a:gd name="connsiteY3" fmla="*/ 308276 h 2409814"/>
                <a:gd name="connsiteX4" fmla="*/ 1769767 w 2696771"/>
                <a:gd name="connsiteY4" fmla="*/ 815482 h 2409814"/>
                <a:gd name="connsiteX5" fmla="*/ 2011729 w 2696771"/>
                <a:gd name="connsiteY5" fmla="*/ 1190250 h 2409814"/>
                <a:gd name="connsiteX6" fmla="*/ 2029203 w 2696771"/>
                <a:gd name="connsiteY6" fmla="*/ 1218653 h 2409814"/>
                <a:gd name="connsiteX7" fmla="*/ 2036261 w 2696771"/>
                <a:gd name="connsiteY7" fmla="*/ 1226074 h 2409814"/>
                <a:gd name="connsiteX8" fmla="*/ 2405561 w 2696771"/>
                <a:gd name="connsiteY8" fmla="*/ 1798144 h 2409814"/>
                <a:gd name="connsiteX9" fmla="*/ 2673054 w 2696771"/>
                <a:gd name="connsiteY9" fmla="*/ 2225182 h 2409814"/>
                <a:gd name="connsiteX10" fmla="*/ 2654004 w 2696771"/>
                <a:gd name="connsiteY10" fmla="*/ 2371232 h 2409814"/>
                <a:gd name="connsiteX11" fmla="*/ 2411910 w 2696771"/>
                <a:gd name="connsiteY11" fmla="*/ 2382344 h 2409814"/>
                <a:gd name="connsiteX12" fmla="*/ 1812629 w 2696771"/>
                <a:gd name="connsiteY12" fmla="*/ 2368057 h 2409814"/>
                <a:gd name="connsiteX13" fmla="*/ 1688804 w 2696771"/>
                <a:gd name="connsiteY13" fmla="*/ 2279157 h 2409814"/>
                <a:gd name="connsiteX14" fmla="*/ 1310979 w 2696771"/>
                <a:gd name="connsiteY14" fmla="*/ 1685432 h 2409814"/>
                <a:gd name="connsiteX15" fmla="*/ 1149054 w 2696771"/>
                <a:gd name="connsiteY15" fmla="*/ 1761632 h 2409814"/>
                <a:gd name="connsiteX16" fmla="*/ 777579 w 2696771"/>
                <a:gd name="connsiteY16" fmla="*/ 2333132 h 2409814"/>
                <a:gd name="connsiteX17" fmla="*/ 656929 w 2696771"/>
                <a:gd name="connsiteY17" fmla="*/ 2390282 h 2409814"/>
                <a:gd name="connsiteX18" fmla="*/ 231479 w 2696771"/>
                <a:gd name="connsiteY18" fmla="*/ 2396632 h 2409814"/>
                <a:gd name="connsiteX19" fmla="*/ 2879 w 2696771"/>
                <a:gd name="connsiteY19" fmla="*/ 2222007 h 2409814"/>
                <a:gd name="connsiteX20" fmla="*/ 109241 w 2696771"/>
                <a:gd name="connsiteY20" fmla="*/ 1983882 h 2409814"/>
                <a:gd name="connsiteX21" fmla="*/ 203457 w 2696771"/>
                <a:gd name="connsiteY21" fmla="*/ 1626308 h 2409814"/>
                <a:gd name="connsiteX22" fmla="*/ 500598 w 2696771"/>
                <a:gd name="connsiteY22" fmla="*/ 1233299 h 2409814"/>
                <a:gd name="connsiteX23" fmla="*/ 660594 w 2696771"/>
                <a:gd name="connsiteY23" fmla="*/ 1184656 h 2409814"/>
                <a:gd name="connsiteX24" fmla="*/ 1024187 w 2696771"/>
                <a:gd name="connsiteY24" fmla="*/ 1061594 h 2409814"/>
                <a:gd name="connsiteX25" fmla="*/ 1187734 w 2696771"/>
                <a:gd name="connsiteY25" fmla="*/ 1021204 h 2409814"/>
                <a:gd name="connsiteX26" fmla="*/ 1219102 w 2696771"/>
                <a:gd name="connsiteY26" fmla="*/ 985741 h 2409814"/>
                <a:gd name="connsiteX27" fmla="*/ 1291135 w 2696771"/>
                <a:gd name="connsiteY27" fmla="*/ 894063 h 2409814"/>
                <a:gd name="connsiteX28" fmla="*/ 1319710 w 2696771"/>
                <a:gd name="connsiteY28" fmla="*/ 822626 h 2409814"/>
                <a:gd name="connsiteX29" fmla="*/ 1257798 w 2696771"/>
                <a:gd name="connsiteY29" fmla="*/ 751188 h 2409814"/>
                <a:gd name="connsiteX30" fmla="*/ 776785 w 2696771"/>
                <a:gd name="connsiteY30" fmla="*/ 746426 h 2409814"/>
                <a:gd name="connsiteX31" fmla="*/ 814885 w 2696771"/>
                <a:gd name="connsiteY31" fmla="*/ 667845 h 2409814"/>
                <a:gd name="connsiteX32" fmla="*/ 879179 w 2696771"/>
                <a:gd name="connsiteY32" fmla="*/ 503538 h 2409814"/>
                <a:gd name="connsiteX33" fmla="*/ 902992 w 2696771"/>
                <a:gd name="connsiteY33" fmla="*/ 346376 h 2409814"/>
                <a:gd name="connsiteX34" fmla="*/ 864892 w 2696771"/>
                <a:gd name="connsiteY34" fmla="*/ 210645 h 2409814"/>
                <a:gd name="connsiteX35" fmla="*/ 760117 w 2696771"/>
                <a:gd name="connsiteY35" fmla="*/ 86820 h 2409814"/>
                <a:gd name="connsiteX36" fmla="*/ 779167 w 2696771"/>
                <a:gd name="connsiteY36" fmla="*/ 3476 h 2409814"/>
                <a:gd name="connsiteX37" fmla="*/ 806012 w 2696771"/>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523725 w 2719898"/>
                <a:gd name="connsiteY22" fmla="*/ 1233299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1047314 w 2719898"/>
                <a:gd name="connsiteY24" fmla="*/ 1061594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66351 w 2719898"/>
                <a:gd name="connsiteY24" fmla="*/ 1237807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83721 w 2719898"/>
                <a:gd name="connsiteY23" fmla="*/ 11846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640858 w 2719898"/>
                <a:gd name="connsiteY23" fmla="*/ 1298956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942538 w 2719898"/>
                <a:gd name="connsiteY24" fmla="*/ 1385445 h 2409814"/>
                <a:gd name="connsiteX25" fmla="*/ 1210861 w 2719898"/>
                <a:gd name="connsiteY25" fmla="*/ 1021204 h 2409814"/>
                <a:gd name="connsiteX26" fmla="*/ 1242229 w 2719898"/>
                <a:gd name="connsiteY26" fmla="*/ 985741 h 2409814"/>
                <a:gd name="connsiteX27" fmla="*/ 1314262 w 2719898"/>
                <a:gd name="connsiteY27" fmla="*/ 894063 h 2409814"/>
                <a:gd name="connsiteX28" fmla="*/ 1342837 w 2719898"/>
                <a:gd name="connsiteY28" fmla="*/ 822626 h 2409814"/>
                <a:gd name="connsiteX29" fmla="*/ 1280925 w 2719898"/>
                <a:gd name="connsiteY29" fmla="*/ 751188 h 2409814"/>
                <a:gd name="connsiteX30" fmla="*/ 799912 w 2719898"/>
                <a:gd name="connsiteY30" fmla="*/ 746426 h 2409814"/>
                <a:gd name="connsiteX31" fmla="*/ 838012 w 2719898"/>
                <a:gd name="connsiteY31" fmla="*/ 667845 h 2409814"/>
                <a:gd name="connsiteX32" fmla="*/ 902306 w 2719898"/>
                <a:gd name="connsiteY32" fmla="*/ 503538 h 2409814"/>
                <a:gd name="connsiteX33" fmla="*/ 926119 w 2719898"/>
                <a:gd name="connsiteY33" fmla="*/ 346376 h 2409814"/>
                <a:gd name="connsiteX34" fmla="*/ 888019 w 2719898"/>
                <a:gd name="connsiteY34" fmla="*/ 210645 h 2409814"/>
                <a:gd name="connsiteX35" fmla="*/ 783244 w 2719898"/>
                <a:gd name="connsiteY35" fmla="*/ 86820 h 2409814"/>
                <a:gd name="connsiteX36" fmla="*/ 802294 w 2719898"/>
                <a:gd name="connsiteY36" fmla="*/ 3476 h 2409814"/>
                <a:gd name="connsiteX37" fmla="*/ 829139 w 2719898"/>
                <a:gd name="connsiteY37"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793258 w 2719898"/>
                <a:gd name="connsiteY23" fmla="*/ 1246568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242229 w 2719898"/>
                <a:gd name="connsiteY25" fmla="*/ 985741 h 2409814"/>
                <a:gd name="connsiteX26" fmla="*/ 1314262 w 2719898"/>
                <a:gd name="connsiteY26" fmla="*/ 894063 h 2409814"/>
                <a:gd name="connsiteX27" fmla="*/ 1342837 w 2719898"/>
                <a:gd name="connsiteY27" fmla="*/ 822626 h 2409814"/>
                <a:gd name="connsiteX28" fmla="*/ 1280925 w 2719898"/>
                <a:gd name="connsiteY28" fmla="*/ 751188 h 2409814"/>
                <a:gd name="connsiteX29" fmla="*/ 799912 w 2719898"/>
                <a:gd name="connsiteY29" fmla="*/ 746426 h 2409814"/>
                <a:gd name="connsiteX30" fmla="*/ 838012 w 2719898"/>
                <a:gd name="connsiteY30" fmla="*/ 667845 h 2409814"/>
                <a:gd name="connsiteX31" fmla="*/ 902306 w 2719898"/>
                <a:gd name="connsiteY31" fmla="*/ 503538 h 2409814"/>
                <a:gd name="connsiteX32" fmla="*/ 926119 w 2719898"/>
                <a:gd name="connsiteY32" fmla="*/ 346376 h 2409814"/>
                <a:gd name="connsiteX33" fmla="*/ 888019 w 2719898"/>
                <a:gd name="connsiteY33" fmla="*/ 210645 h 2409814"/>
                <a:gd name="connsiteX34" fmla="*/ 783244 w 2719898"/>
                <a:gd name="connsiteY34" fmla="*/ 86820 h 2409814"/>
                <a:gd name="connsiteX35" fmla="*/ 802294 w 2719898"/>
                <a:gd name="connsiteY35" fmla="*/ 3476 h 2409814"/>
                <a:gd name="connsiteX36" fmla="*/ 829139 w 2719898"/>
                <a:gd name="connsiteY36"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342837 w 2719898"/>
                <a:gd name="connsiteY26" fmla="*/ 822626 h 2409814"/>
                <a:gd name="connsiteX27" fmla="*/ 1280925 w 2719898"/>
                <a:gd name="connsiteY27" fmla="*/ 751188 h 2409814"/>
                <a:gd name="connsiteX28" fmla="*/ 799912 w 2719898"/>
                <a:gd name="connsiteY28" fmla="*/ 746426 h 2409814"/>
                <a:gd name="connsiteX29" fmla="*/ 838012 w 2719898"/>
                <a:gd name="connsiteY29" fmla="*/ 667845 h 2409814"/>
                <a:gd name="connsiteX30" fmla="*/ 902306 w 2719898"/>
                <a:gd name="connsiteY30" fmla="*/ 503538 h 2409814"/>
                <a:gd name="connsiteX31" fmla="*/ 926119 w 2719898"/>
                <a:gd name="connsiteY31" fmla="*/ 346376 h 2409814"/>
                <a:gd name="connsiteX32" fmla="*/ 888019 w 2719898"/>
                <a:gd name="connsiteY32" fmla="*/ 210645 h 2409814"/>
                <a:gd name="connsiteX33" fmla="*/ 783244 w 2719898"/>
                <a:gd name="connsiteY33" fmla="*/ 86820 h 2409814"/>
                <a:gd name="connsiteX34" fmla="*/ 802294 w 2719898"/>
                <a:gd name="connsiteY34" fmla="*/ 3476 h 2409814"/>
                <a:gd name="connsiteX35" fmla="*/ 829139 w 2719898"/>
                <a:gd name="connsiteY35"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838012 w 2719898"/>
                <a:gd name="connsiteY28" fmla="*/ 667845 h 2409814"/>
                <a:gd name="connsiteX29" fmla="*/ 902306 w 2719898"/>
                <a:gd name="connsiteY29" fmla="*/ 503538 h 2409814"/>
                <a:gd name="connsiteX30" fmla="*/ 926119 w 2719898"/>
                <a:gd name="connsiteY30" fmla="*/ 346376 h 2409814"/>
                <a:gd name="connsiteX31" fmla="*/ 888019 w 2719898"/>
                <a:gd name="connsiteY31" fmla="*/ 210645 h 2409814"/>
                <a:gd name="connsiteX32" fmla="*/ 783244 w 2719898"/>
                <a:gd name="connsiteY32" fmla="*/ 86820 h 2409814"/>
                <a:gd name="connsiteX33" fmla="*/ 802294 w 2719898"/>
                <a:gd name="connsiteY33" fmla="*/ 3476 h 2409814"/>
                <a:gd name="connsiteX34" fmla="*/ 829139 w 2719898"/>
                <a:gd name="connsiteY34" fmla="*/ 16 h 2409814"/>
                <a:gd name="connsiteX0" fmla="*/ 829139 w 2719898"/>
                <a:gd name="connsiteY0" fmla="*/ 1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33" fmla="*/ 829139 w 2719898"/>
                <a:gd name="connsiteY33" fmla="*/ 1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059388 w 2719898"/>
                <a:gd name="connsiteY7" fmla="*/ 1226074 h 2409814"/>
                <a:gd name="connsiteX8" fmla="*/ 2428688 w 2719898"/>
                <a:gd name="connsiteY8" fmla="*/ 1798144 h 2409814"/>
                <a:gd name="connsiteX9" fmla="*/ 2696181 w 2719898"/>
                <a:gd name="connsiteY9" fmla="*/ 2225182 h 2409814"/>
                <a:gd name="connsiteX10" fmla="*/ 2677131 w 2719898"/>
                <a:gd name="connsiteY10" fmla="*/ 2371232 h 2409814"/>
                <a:gd name="connsiteX11" fmla="*/ 2435037 w 2719898"/>
                <a:gd name="connsiteY11" fmla="*/ 2382344 h 2409814"/>
                <a:gd name="connsiteX12" fmla="*/ 1835756 w 2719898"/>
                <a:gd name="connsiteY12" fmla="*/ 2368057 h 2409814"/>
                <a:gd name="connsiteX13" fmla="*/ 1711931 w 2719898"/>
                <a:gd name="connsiteY13" fmla="*/ 2279157 h 2409814"/>
                <a:gd name="connsiteX14" fmla="*/ 1334106 w 2719898"/>
                <a:gd name="connsiteY14" fmla="*/ 1685432 h 2409814"/>
                <a:gd name="connsiteX15" fmla="*/ 1172181 w 2719898"/>
                <a:gd name="connsiteY15" fmla="*/ 1761632 h 2409814"/>
                <a:gd name="connsiteX16" fmla="*/ 800706 w 2719898"/>
                <a:gd name="connsiteY16" fmla="*/ 2333132 h 2409814"/>
                <a:gd name="connsiteX17" fmla="*/ 680056 w 2719898"/>
                <a:gd name="connsiteY17" fmla="*/ 2390282 h 2409814"/>
                <a:gd name="connsiteX18" fmla="*/ 254606 w 2719898"/>
                <a:gd name="connsiteY18" fmla="*/ 2396632 h 2409814"/>
                <a:gd name="connsiteX19" fmla="*/ 26006 w 2719898"/>
                <a:gd name="connsiteY19" fmla="*/ 2222007 h 2409814"/>
                <a:gd name="connsiteX20" fmla="*/ 27593 w 2719898"/>
                <a:gd name="connsiteY20" fmla="*/ 1955307 h 2409814"/>
                <a:gd name="connsiteX21" fmla="*/ 226584 w 2719898"/>
                <a:gd name="connsiteY21" fmla="*/ 1626308 h 2409814"/>
                <a:gd name="connsiteX22" fmla="*/ 476100 w 2719898"/>
                <a:gd name="connsiteY22" fmla="*/ 1242824 h 2409814"/>
                <a:gd name="connsiteX23" fmla="*/ 802783 w 2719898"/>
                <a:gd name="connsiteY23" fmla="*/ 1232281 h 2409814"/>
                <a:gd name="connsiteX24" fmla="*/ 1210861 w 2719898"/>
                <a:gd name="connsiteY24" fmla="*/ 1021204 h 2409814"/>
                <a:gd name="connsiteX25" fmla="*/ 1314262 w 2719898"/>
                <a:gd name="connsiteY25" fmla="*/ 894063 h 2409814"/>
                <a:gd name="connsiteX26" fmla="*/ 1280925 w 2719898"/>
                <a:gd name="connsiteY26" fmla="*/ 751188 h 2409814"/>
                <a:gd name="connsiteX27" fmla="*/ 799912 w 2719898"/>
                <a:gd name="connsiteY27" fmla="*/ 746426 h 2409814"/>
                <a:gd name="connsiteX28" fmla="*/ 902306 w 2719898"/>
                <a:gd name="connsiteY28" fmla="*/ 503538 h 2409814"/>
                <a:gd name="connsiteX29" fmla="*/ 926119 w 2719898"/>
                <a:gd name="connsiteY29" fmla="*/ 346376 h 2409814"/>
                <a:gd name="connsiteX30" fmla="*/ 888019 w 2719898"/>
                <a:gd name="connsiteY30" fmla="*/ 210645 h 2409814"/>
                <a:gd name="connsiteX31" fmla="*/ 783244 w 2719898"/>
                <a:gd name="connsiteY31" fmla="*/ 86820 h 2409814"/>
                <a:gd name="connsiteX32" fmla="*/ 802294 w 2719898"/>
                <a:gd name="connsiteY32"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052330 w 2719898"/>
                <a:gd name="connsiteY6" fmla="*/ 1218653 h 2409814"/>
                <a:gd name="connsiteX7" fmla="*/ 2428688 w 2719898"/>
                <a:gd name="connsiteY7" fmla="*/ 1798144 h 2409814"/>
                <a:gd name="connsiteX8" fmla="*/ 2696181 w 2719898"/>
                <a:gd name="connsiteY8" fmla="*/ 2225182 h 2409814"/>
                <a:gd name="connsiteX9" fmla="*/ 2677131 w 2719898"/>
                <a:gd name="connsiteY9" fmla="*/ 2371232 h 2409814"/>
                <a:gd name="connsiteX10" fmla="*/ 2435037 w 2719898"/>
                <a:gd name="connsiteY10" fmla="*/ 2382344 h 2409814"/>
                <a:gd name="connsiteX11" fmla="*/ 1835756 w 2719898"/>
                <a:gd name="connsiteY11" fmla="*/ 2368057 h 2409814"/>
                <a:gd name="connsiteX12" fmla="*/ 1711931 w 2719898"/>
                <a:gd name="connsiteY12" fmla="*/ 2279157 h 2409814"/>
                <a:gd name="connsiteX13" fmla="*/ 1334106 w 2719898"/>
                <a:gd name="connsiteY13" fmla="*/ 1685432 h 2409814"/>
                <a:gd name="connsiteX14" fmla="*/ 1172181 w 2719898"/>
                <a:gd name="connsiteY14" fmla="*/ 1761632 h 2409814"/>
                <a:gd name="connsiteX15" fmla="*/ 800706 w 2719898"/>
                <a:gd name="connsiteY15" fmla="*/ 2333132 h 2409814"/>
                <a:gd name="connsiteX16" fmla="*/ 680056 w 2719898"/>
                <a:gd name="connsiteY16" fmla="*/ 2390282 h 2409814"/>
                <a:gd name="connsiteX17" fmla="*/ 254606 w 2719898"/>
                <a:gd name="connsiteY17" fmla="*/ 2396632 h 2409814"/>
                <a:gd name="connsiteX18" fmla="*/ 26006 w 2719898"/>
                <a:gd name="connsiteY18" fmla="*/ 2222007 h 2409814"/>
                <a:gd name="connsiteX19" fmla="*/ 27593 w 2719898"/>
                <a:gd name="connsiteY19" fmla="*/ 1955307 h 2409814"/>
                <a:gd name="connsiteX20" fmla="*/ 226584 w 2719898"/>
                <a:gd name="connsiteY20" fmla="*/ 1626308 h 2409814"/>
                <a:gd name="connsiteX21" fmla="*/ 476100 w 2719898"/>
                <a:gd name="connsiteY21" fmla="*/ 1242824 h 2409814"/>
                <a:gd name="connsiteX22" fmla="*/ 802783 w 2719898"/>
                <a:gd name="connsiteY22" fmla="*/ 1232281 h 2409814"/>
                <a:gd name="connsiteX23" fmla="*/ 1210861 w 2719898"/>
                <a:gd name="connsiteY23" fmla="*/ 1021204 h 2409814"/>
                <a:gd name="connsiteX24" fmla="*/ 1314262 w 2719898"/>
                <a:gd name="connsiteY24" fmla="*/ 894063 h 2409814"/>
                <a:gd name="connsiteX25" fmla="*/ 1280925 w 2719898"/>
                <a:gd name="connsiteY25" fmla="*/ 751188 h 2409814"/>
                <a:gd name="connsiteX26" fmla="*/ 799912 w 2719898"/>
                <a:gd name="connsiteY26" fmla="*/ 746426 h 2409814"/>
                <a:gd name="connsiteX27" fmla="*/ 902306 w 2719898"/>
                <a:gd name="connsiteY27" fmla="*/ 503538 h 2409814"/>
                <a:gd name="connsiteX28" fmla="*/ 926119 w 2719898"/>
                <a:gd name="connsiteY28" fmla="*/ 346376 h 2409814"/>
                <a:gd name="connsiteX29" fmla="*/ 888019 w 2719898"/>
                <a:gd name="connsiteY29" fmla="*/ 210645 h 2409814"/>
                <a:gd name="connsiteX30" fmla="*/ 783244 w 2719898"/>
                <a:gd name="connsiteY30" fmla="*/ 86820 h 2409814"/>
                <a:gd name="connsiteX31" fmla="*/ 802294 w 2719898"/>
                <a:gd name="connsiteY31" fmla="*/ 3476 h 2409814"/>
                <a:gd name="connsiteX0" fmla="*/ 802294 w 2719898"/>
                <a:gd name="connsiteY0" fmla="*/ 3476 h 2409814"/>
                <a:gd name="connsiteX1" fmla="*/ 952312 w 2719898"/>
                <a:gd name="connsiteY1" fmla="*/ 24907 h 2409814"/>
                <a:gd name="connsiteX2" fmla="*/ 1164244 w 2719898"/>
                <a:gd name="connsiteY2" fmla="*/ 108251 h 2409814"/>
                <a:gd name="connsiteX3" fmla="*/ 1428562 w 2719898"/>
                <a:gd name="connsiteY3" fmla="*/ 308276 h 2409814"/>
                <a:gd name="connsiteX4" fmla="*/ 1792894 w 2719898"/>
                <a:gd name="connsiteY4" fmla="*/ 815482 h 2409814"/>
                <a:gd name="connsiteX5" fmla="*/ 2034856 w 2719898"/>
                <a:gd name="connsiteY5" fmla="*/ 1190250 h 2409814"/>
                <a:gd name="connsiteX6" fmla="*/ 2428688 w 2719898"/>
                <a:gd name="connsiteY6" fmla="*/ 1798144 h 2409814"/>
                <a:gd name="connsiteX7" fmla="*/ 2696181 w 2719898"/>
                <a:gd name="connsiteY7" fmla="*/ 2225182 h 2409814"/>
                <a:gd name="connsiteX8" fmla="*/ 2677131 w 2719898"/>
                <a:gd name="connsiteY8" fmla="*/ 2371232 h 2409814"/>
                <a:gd name="connsiteX9" fmla="*/ 2435037 w 2719898"/>
                <a:gd name="connsiteY9" fmla="*/ 2382344 h 2409814"/>
                <a:gd name="connsiteX10" fmla="*/ 1835756 w 2719898"/>
                <a:gd name="connsiteY10" fmla="*/ 2368057 h 2409814"/>
                <a:gd name="connsiteX11" fmla="*/ 1711931 w 2719898"/>
                <a:gd name="connsiteY11" fmla="*/ 2279157 h 2409814"/>
                <a:gd name="connsiteX12" fmla="*/ 1334106 w 2719898"/>
                <a:gd name="connsiteY12" fmla="*/ 1685432 h 2409814"/>
                <a:gd name="connsiteX13" fmla="*/ 1172181 w 2719898"/>
                <a:gd name="connsiteY13" fmla="*/ 1761632 h 2409814"/>
                <a:gd name="connsiteX14" fmla="*/ 800706 w 2719898"/>
                <a:gd name="connsiteY14" fmla="*/ 2333132 h 2409814"/>
                <a:gd name="connsiteX15" fmla="*/ 680056 w 2719898"/>
                <a:gd name="connsiteY15" fmla="*/ 2390282 h 2409814"/>
                <a:gd name="connsiteX16" fmla="*/ 254606 w 2719898"/>
                <a:gd name="connsiteY16" fmla="*/ 2396632 h 2409814"/>
                <a:gd name="connsiteX17" fmla="*/ 26006 w 2719898"/>
                <a:gd name="connsiteY17" fmla="*/ 2222007 h 2409814"/>
                <a:gd name="connsiteX18" fmla="*/ 27593 w 2719898"/>
                <a:gd name="connsiteY18" fmla="*/ 1955307 h 2409814"/>
                <a:gd name="connsiteX19" fmla="*/ 226584 w 2719898"/>
                <a:gd name="connsiteY19" fmla="*/ 1626308 h 2409814"/>
                <a:gd name="connsiteX20" fmla="*/ 476100 w 2719898"/>
                <a:gd name="connsiteY20" fmla="*/ 1242824 h 2409814"/>
                <a:gd name="connsiteX21" fmla="*/ 802783 w 2719898"/>
                <a:gd name="connsiteY21" fmla="*/ 1232281 h 2409814"/>
                <a:gd name="connsiteX22" fmla="*/ 1210861 w 2719898"/>
                <a:gd name="connsiteY22" fmla="*/ 1021204 h 2409814"/>
                <a:gd name="connsiteX23" fmla="*/ 1314262 w 2719898"/>
                <a:gd name="connsiteY23" fmla="*/ 894063 h 2409814"/>
                <a:gd name="connsiteX24" fmla="*/ 1280925 w 2719898"/>
                <a:gd name="connsiteY24" fmla="*/ 751188 h 2409814"/>
                <a:gd name="connsiteX25" fmla="*/ 799912 w 2719898"/>
                <a:gd name="connsiteY25" fmla="*/ 746426 h 2409814"/>
                <a:gd name="connsiteX26" fmla="*/ 902306 w 2719898"/>
                <a:gd name="connsiteY26" fmla="*/ 503538 h 2409814"/>
                <a:gd name="connsiteX27" fmla="*/ 926119 w 2719898"/>
                <a:gd name="connsiteY27" fmla="*/ 346376 h 2409814"/>
                <a:gd name="connsiteX28" fmla="*/ 888019 w 2719898"/>
                <a:gd name="connsiteY28" fmla="*/ 210645 h 2409814"/>
                <a:gd name="connsiteX29" fmla="*/ 783244 w 2719898"/>
                <a:gd name="connsiteY29" fmla="*/ 86820 h 2409814"/>
                <a:gd name="connsiteX30" fmla="*/ 802294 w 2719898"/>
                <a:gd name="connsiteY30" fmla="*/ 3476 h 2409814"/>
                <a:gd name="connsiteX0" fmla="*/ 802294 w 2719898"/>
                <a:gd name="connsiteY0" fmla="*/ 3476 h 2412781"/>
                <a:gd name="connsiteX1" fmla="*/ 952312 w 2719898"/>
                <a:gd name="connsiteY1" fmla="*/ 24907 h 2412781"/>
                <a:gd name="connsiteX2" fmla="*/ 1164244 w 2719898"/>
                <a:gd name="connsiteY2" fmla="*/ 108251 h 2412781"/>
                <a:gd name="connsiteX3" fmla="*/ 1428562 w 2719898"/>
                <a:gd name="connsiteY3" fmla="*/ 308276 h 2412781"/>
                <a:gd name="connsiteX4" fmla="*/ 1792894 w 2719898"/>
                <a:gd name="connsiteY4" fmla="*/ 815482 h 2412781"/>
                <a:gd name="connsiteX5" fmla="*/ 2034856 w 2719898"/>
                <a:gd name="connsiteY5" fmla="*/ 1190250 h 2412781"/>
                <a:gd name="connsiteX6" fmla="*/ 2428688 w 2719898"/>
                <a:gd name="connsiteY6" fmla="*/ 1798144 h 2412781"/>
                <a:gd name="connsiteX7" fmla="*/ 2696181 w 2719898"/>
                <a:gd name="connsiteY7" fmla="*/ 2225182 h 2412781"/>
                <a:gd name="connsiteX8" fmla="*/ 2677131 w 2719898"/>
                <a:gd name="connsiteY8" fmla="*/ 2371232 h 2412781"/>
                <a:gd name="connsiteX9" fmla="*/ 2435037 w 2719898"/>
                <a:gd name="connsiteY9" fmla="*/ 2382344 h 2412781"/>
                <a:gd name="connsiteX10" fmla="*/ 1835756 w 2719898"/>
                <a:gd name="connsiteY10" fmla="*/ 2368057 h 2412781"/>
                <a:gd name="connsiteX11" fmla="*/ 1711931 w 2719898"/>
                <a:gd name="connsiteY11" fmla="*/ 2279157 h 2412781"/>
                <a:gd name="connsiteX12" fmla="*/ 1334106 w 2719898"/>
                <a:gd name="connsiteY12" fmla="*/ 1685432 h 2412781"/>
                <a:gd name="connsiteX13" fmla="*/ 1172181 w 2719898"/>
                <a:gd name="connsiteY13" fmla="*/ 1761632 h 2412781"/>
                <a:gd name="connsiteX14" fmla="*/ 800706 w 2719898"/>
                <a:gd name="connsiteY14" fmla="*/ 2333132 h 2412781"/>
                <a:gd name="connsiteX15" fmla="*/ 254606 w 2719898"/>
                <a:gd name="connsiteY15" fmla="*/ 2396632 h 2412781"/>
                <a:gd name="connsiteX16" fmla="*/ 26006 w 2719898"/>
                <a:gd name="connsiteY16" fmla="*/ 2222007 h 2412781"/>
                <a:gd name="connsiteX17" fmla="*/ 27593 w 2719898"/>
                <a:gd name="connsiteY17" fmla="*/ 1955307 h 2412781"/>
                <a:gd name="connsiteX18" fmla="*/ 226584 w 2719898"/>
                <a:gd name="connsiteY18" fmla="*/ 1626308 h 2412781"/>
                <a:gd name="connsiteX19" fmla="*/ 476100 w 2719898"/>
                <a:gd name="connsiteY19" fmla="*/ 1242824 h 2412781"/>
                <a:gd name="connsiteX20" fmla="*/ 802783 w 2719898"/>
                <a:gd name="connsiteY20" fmla="*/ 1232281 h 2412781"/>
                <a:gd name="connsiteX21" fmla="*/ 1210861 w 2719898"/>
                <a:gd name="connsiteY21" fmla="*/ 1021204 h 2412781"/>
                <a:gd name="connsiteX22" fmla="*/ 1314262 w 2719898"/>
                <a:gd name="connsiteY22" fmla="*/ 894063 h 2412781"/>
                <a:gd name="connsiteX23" fmla="*/ 1280925 w 2719898"/>
                <a:gd name="connsiteY23" fmla="*/ 751188 h 2412781"/>
                <a:gd name="connsiteX24" fmla="*/ 799912 w 2719898"/>
                <a:gd name="connsiteY24" fmla="*/ 746426 h 2412781"/>
                <a:gd name="connsiteX25" fmla="*/ 902306 w 2719898"/>
                <a:gd name="connsiteY25" fmla="*/ 503538 h 2412781"/>
                <a:gd name="connsiteX26" fmla="*/ 926119 w 2719898"/>
                <a:gd name="connsiteY26" fmla="*/ 346376 h 2412781"/>
                <a:gd name="connsiteX27" fmla="*/ 888019 w 2719898"/>
                <a:gd name="connsiteY27" fmla="*/ 210645 h 2412781"/>
                <a:gd name="connsiteX28" fmla="*/ 783244 w 2719898"/>
                <a:gd name="connsiteY28" fmla="*/ 86820 h 2412781"/>
                <a:gd name="connsiteX29" fmla="*/ 802294 w 2719898"/>
                <a:gd name="connsiteY29" fmla="*/ 3476 h 2412781"/>
                <a:gd name="connsiteX0" fmla="*/ 802294 w 2719898"/>
                <a:gd name="connsiteY0" fmla="*/ 3476 h 2417254"/>
                <a:gd name="connsiteX1" fmla="*/ 952312 w 2719898"/>
                <a:gd name="connsiteY1" fmla="*/ 24907 h 2417254"/>
                <a:gd name="connsiteX2" fmla="*/ 1164244 w 2719898"/>
                <a:gd name="connsiteY2" fmla="*/ 108251 h 2417254"/>
                <a:gd name="connsiteX3" fmla="*/ 1428562 w 2719898"/>
                <a:gd name="connsiteY3" fmla="*/ 308276 h 2417254"/>
                <a:gd name="connsiteX4" fmla="*/ 1792894 w 2719898"/>
                <a:gd name="connsiteY4" fmla="*/ 815482 h 2417254"/>
                <a:gd name="connsiteX5" fmla="*/ 2034856 w 2719898"/>
                <a:gd name="connsiteY5" fmla="*/ 1190250 h 2417254"/>
                <a:gd name="connsiteX6" fmla="*/ 2428688 w 2719898"/>
                <a:gd name="connsiteY6" fmla="*/ 1798144 h 2417254"/>
                <a:gd name="connsiteX7" fmla="*/ 2696181 w 2719898"/>
                <a:gd name="connsiteY7" fmla="*/ 2225182 h 2417254"/>
                <a:gd name="connsiteX8" fmla="*/ 2677131 w 2719898"/>
                <a:gd name="connsiteY8" fmla="*/ 2371232 h 2417254"/>
                <a:gd name="connsiteX9" fmla="*/ 2435037 w 2719898"/>
                <a:gd name="connsiteY9" fmla="*/ 2382344 h 2417254"/>
                <a:gd name="connsiteX10" fmla="*/ 1835756 w 2719898"/>
                <a:gd name="connsiteY10" fmla="*/ 2368057 h 2417254"/>
                <a:gd name="connsiteX11" fmla="*/ 1711931 w 2719898"/>
                <a:gd name="connsiteY11" fmla="*/ 2279157 h 2417254"/>
                <a:gd name="connsiteX12" fmla="*/ 1334106 w 2719898"/>
                <a:gd name="connsiteY12" fmla="*/ 1685432 h 2417254"/>
                <a:gd name="connsiteX13" fmla="*/ 1172181 w 2719898"/>
                <a:gd name="connsiteY13" fmla="*/ 1761632 h 2417254"/>
                <a:gd name="connsiteX14" fmla="*/ 791181 w 2719898"/>
                <a:gd name="connsiteY14" fmla="*/ 2342657 h 2417254"/>
                <a:gd name="connsiteX15" fmla="*/ 254606 w 2719898"/>
                <a:gd name="connsiteY15" fmla="*/ 2396632 h 2417254"/>
                <a:gd name="connsiteX16" fmla="*/ 26006 w 2719898"/>
                <a:gd name="connsiteY16" fmla="*/ 2222007 h 2417254"/>
                <a:gd name="connsiteX17" fmla="*/ 27593 w 2719898"/>
                <a:gd name="connsiteY17" fmla="*/ 1955307 h 2417254"/>
                <a:gd name="connsiteX18" fmla="*/ 226584 w 2719898"/>
                <a:gd name="connsiteY18" fmla="*/ 1626308 h 2417254"/>
                <a:gd name="connsiteX19" fmla="*/ 476100 w 2719898"/>
                <a:gd name="connsiteY19" fmla="*/ 1242824 h 2417254"/>
                <a:gd name="connsiteX20" fmla="*/ 802783 w 2719898"/>
                <a:gd name="connsiteY20" fmla="*/ 1232281 h 2417254"/>
                <a:gd name="connsiteX21" fmla="*/ 1210861 w 2719898"/>
                <a:gd name="connsiteY21" fmla="*/ 1021204 h 2417254"/>
                <a:gd name="connsiteX22" fmla="*/ 1314262 w 2719898"/>
                <a:gd name="connsiteY22" fmla="*/ 894063 h 2417254"/>
                <a:gd name="connsiteX23" fmla="*/ 1280925 w 2719898"/>
                <a:gd name="connsiteY23" fmla="*/ 751188 h 2417254"/>
                <a:gd name="connsiteX24" fmla="*/ 799912 w 2719898"/>
                <a:gd name="connsiteY24" fmla="*/ 746426 h 2417254"/>
                <a:gd name="connsiteX25" fmla="*/ 902306 w 2719898"/>
                <a:gd name="connsiteY25" fmla="*/ 503538 h 2417254"/>
                <a:gd name="connsiteX26" fmla="*/ 926119 w 2719898"/>
                <a:gd name="connsiteY26" fmla="*/ 346376 h 2417254"/>
                <a:gd name="connsiteX27" fmla="*/ 888019 w 2719898"/>
                <a:gd name="connsiteY27" fmla="*/ 210645 h 2417254"/>
                <a:gd name="connsiteX28" fmla="*/ 783244 w 2719898"/>
                <a:gd name="connsiteY28" fmla="*/ 86820 h 2417254"/>
                <a:gd name="connsiteX29" fmla="*/ 802294 w 2719898"/>
                <a:gd name="connsiteY29" fmla="*/ 3476 h 2417254"/>
                <a:gd name="connsiteX0" fmla="*/ 802294 w 2719898"/>
                <a:gd name="connsiteY0" fmla="*/ 3476 h 2431300"/>
                <a:gd name="connsiteX1" fmla="*/ 952312 w 2719898"/>
                <a:gd name="connsiteY1" fmla="*/ 24907 h 2431300"/>
                <a:gd name="connsiteX2" fmla="*/ 1164244 w 2719898"/>
                <a:gd name="connsiteY2" fmla="*/ 108251 h 2431300"/>
                <a:gd name="connsiteX3" fmla="*/ 1428562 w 2719898"/>
                <a:gd name="connsiteY3" fmla="*/ 308276 h 2431300"/>
                <a:gd name="connsiteX4" fmla="*/ 1792894 w 2719898"/>
                <a:gd name="connsiteY4" fmla="*/ 815482 h 2431300"/>
                <a:gd name="connsiteX5" fmla="*/ 2034856 w 2719898"/>
                <a:gd name="connsiteY5" fmla="*/ 1190250 h 2431300"/>
                <a:gd name="connsiteX6" fmla="*/ 2428688 w 2719898"/>
                <a:gd name="connsiteY6" fmla="*/ 1798144 h 2431300"/>
                <a:gd name="connsiteX7" fmla="*/ 2696181 w 2719898"/>
                <a:gd name="connsiteY7" fmla="*/ 2225182 h 2431300"/>
                <a:gd name="connsiteX8" fmla="*/ 2677131 w 2719898"/>
                <a:gd name="connsiteY8" fmla="*/ 2371232 h 2431300"/>
                <a:gd name="connsiteX9" fmla="*/ 2435037 w 2719898"/>
                <a:gd name="connsiteY9" fmla="*/ 2382344 h 2431300"/>
                <a:gd name="connsiteX10" fmla="*/ 1835756 w 2719898"/>
                <a:gd name="connsiteY10" fmla="*/ 2368057 h 2431300"/>
                <a:gd name="connsiteX11" fmla="*/ 1711931 w 2719898"/>
                <a:gd name="connsiteY11" fmla="*/ 2279157 h 2431300"/>
                <a:gd name="connsiteX12" fmla="*/ 1334106 w 2719898"/>
                <a:gd name="connsiteY12" fmla="*/ 1685432 h 2431300"/>
                <a:gd name="connsiteX13" fmla="*/ 1172181 w 2719898"/>
                <a:gd name="connsiteY13" fmla="*/ 1761632 h 2431300"/>
                <a:gd name="connsiteX14" fmla="*/ 791181 w 2719898"/>
                <a:gd name="connsiteY14" fmla="*/ 2342657 h 2431300"/>
                <a:gd name="connsiteX15" fmla="*/ 254606 w 2719898"/>
                <a:gd name="connsiteY15" fmla="*/ 2396632 h 2431300"/>
                <a:gd name="connsiteX16" fmla="*/ 26006 w 2719898"/>
                <a:gd name="connsiteY16" fmla="*/ 2222007 h 2431300"/>
                <a:gd name="connsiteX17" fmla="*/ 27593 w 2719898"/>
                <a:gd name="connsiteY17" fmla="*/ 1955307 h 2431300"/>
                <a:gd name="connsiteX18" fmla="*/ 226584 w 2719898"/>
                <a:gd name="connsiteY18" fmla="*/ 1626308 h 2431300"/>
                <a:gd name="connsiteX19" fmla="*/ 476100 w 2719898"/>
                <a:gd name="connsiteY19" fmla="*/ 1242824 h 2431300"/>
                <a:gd name="connsiteX20" fmla="*/ 802783 w 2719898"/>
                <a:gd name="connsiteY20" fmla="*/ 1232281 h 2431300"/>
                <a:gd name="connsiteX21" fmla="*/ 1210861 w 2719898"/>
                <a:gd name="connsiteY21" fmla="*/ 1021204 h 2431300"/>
                <a:gd name="connsiteX22" fmla="*/ 1314262 w 2719898"/>
                <a:gd name="connsiteY22" fmla="*/ 894063 h 2431300"/>
                <a:gd name="connsiteX23" fmla="*/ 1280925 w 2719898"/>
                <a:gd name="connsiteY23" fmla="*/ 751188 h 2431300"/>
                <a:gd name="connsiteX24" fmla="*/ 799912 w 2719898"/>
                <a:gd name="connsiteY24" fmla="*/ 746426 h 2431300"/>
                <a:gd name="connsiteX25" fmla="*/ 902306 w 2719898"/>
                <a:gd name="connsiteY25" fmla="*/ 503538 h 2431300"/>
                <a:gd name="connsiteX26" fmla="*/ 926119 w 2719898"/>
                <a:gd name="connsiteY26" fmla="*/ 346376 h 2431300"/>
                <a:gd name="connsiteX27" fmla="*/ 888019 w 2719898"/>
                <a:gd name="connsiteY27" fmla="*/ 210645 h 2431300"/>
                <a:gd name="connsiteX28" fmla="*/ 783244 w 2719898"/>
                <a:gd name="connsiteY28" fmla="*/ 86820 h 2431300"/>
                <a:gd name="connsiteX29" fmla="*/ 802294 w 2719898"/>
                <a:gd name="connsiteY29" fmla="*/ 3476 h 2431300"/>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711931 w 2719898"/>
                <a:gd name="connsiteY11" fmla="*/ 2279157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34106 w 2719898"/>
                <a:gd name="connsiteY12" fmla="*/ 1685432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802783 w 2719898"/>
                <a:gd name="connsiteY20" fmla="*/ 1232281 h 2432235"/>
                <a:gd name="connsiteX21" fmla="*/ 1210861 w 2719898"/>
                <a:gd name="connsiteY21" fmla="*/ 1021204 h 2432235"/>
                <a:gd name="connsiteX22" fmla="*/ 1314262 w 2719898"/>
                <a:gd name="connsiteY22" fmla="*/ 894063 h 2432235"/>
                <a:gd name="connsiteX23" fmla="*/ 1280925 w 2719898"/>
                <a:gd name="connsiteY23" fmla="*/ 751188 h 2432235"/>
                <a:gd name="connsiteX24" fmla="*/ 799912 w 2719898"/>
                <a:gd name="connsiteY24" fmla="*/ 746426 h 2432235"/>
                <a:gd name="connsiteX25" fmla="*/ 902306 w 2719898"/>
                <a:gd name="connsiteY25" fmla="*/ 503538 h 2432235"/>
                <a:gd name="connsiteX26" fmla="*/ 926119 w 2719898"/>
                <a:gd name="connsiteY26" fmla="*/ 346376 h 2432235"/>
                <a:gd name="connsiteX27" fmla="*/ 888019 w 2719898"/>
                <a:gd name="connsiteY27" fmla="*/ 210645 h 2432235"/>
                <a:gd name="connsiteX28" fmla="*/ 783244 w 2719898"/>
                <a:gd name="connsiteY28" fmla="*/ 86820 h 2432235"/>
                <a:gd name="connsiteX29" fmla="*/ 802294 w 2719898"/>
                <a:gd name="connsiteY29"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1210861 w 2719898"/>
                <a:gd name="connsiteY20" fmla="*/ 1021204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 name="connsiteX0" fmla="*/ 802294 w 2719898"/>
                <a:gd name="connsiteY0" fmla="*/ 3476 h 2432235"/>
                <a:gd name="connsiteX1" fmla="*/ 952312 w 2719898"/>
                <a:gd name="connsiteY1" fmla="*/ 24907 h 2432235"/>
                <a:gd name="connsiteX2" fmla="*/ 1164244 w 2719898"/>
                <a:gd name="connsiteY2" fmla="*/ 108251 h 2432235"/>
                <a:gd name="connsiteX3" fmla="*/ 1428562 w 2719898"/>
                <a:gd name="connsiteY3" fmla="*/ 308276 h 2432235"/>
                <a:gd name="connsiteX4" fmla="*/ 1792894 w 2719898"/>
                <a:gd name="connsiteY4" fmla="*/ 815482 h 2432235"/>
                <a:gd name="connsiteX5" fmla="*/ 2034856 w 2719898"/>
                <a:gd name="connsiteY5" fmla="*/ 1190250 h 2432235"/>
                <a:gd name="connsiteX6" fmla="*/ 2428688 w 2719898"/>
                <a:gd name="connsiteY6" fmla="*/ 1798144 h 2432235"/>
                <a:gd name="connsiteX7" fmla="*/ 2696181 w 2719898"/>
                <a:gd name="connsiteY7" fmla="*/ 2225182 h 2432235"/>
                <a:gd name="connsiteX8" fmla="*/ 2677131 w 2719898"/>
                <a:gd name="connsiteY8" fmla="*/ 2371232 h 2432235"/>
                <a:gd name="connsiteX9" fmla="*/ 2435037 w 2719898"/>
                <a:gd name="connsiteY9" fmla="*/ 2382344 h 2432235"/>
                <a:gd name="connsiteX10" fmla="*/ 1835756 w 2719898"/>
                <a:gd name="connsiteY10" fmla="*/ 2368057 h 2432235"/>
                <a:gd name="connsiteX11" fmla="*/ 1683356 w 2719898"/>
                <a:gd name="connsiteY11" fmla="*/ 2236295 h 2432235"/>
                <a:gd name="connsiteX12" fmla="*/ 1350775 w 2719898"/>
                <a:gd name="connsiteY12" fmla="*/ 1709244 h 2432235"/>
                <a:gd name="connsiteX13" fmla="*/ 1172181 w 2719898"/>
                <a:gd name="connsiteY13" fmla="*/ 1761632 h 2432235"/>
                <a:gd name="connsiteX14" fmla="*/ 791181 w 2719898"/>
                <a:gd name="connsiteY14" fmla="*/ 2342657 h 2432235"/>
                <a:gd name="connsiteX15" fmla="*/ 254606 w 2719898"/>
                <a:gd name="connsiteY15" fmla="*/ 2396632 h 2432235"/>
                <a:gd name="connsiteX16" fmla="*/ 26006 w 2719898"/>
                <a:gd name="connsiteY16" fmla="*/ 2222007 h 2432235"/>
                <a:gd name="connsiteX17" fmla="*/ 27593 w 2719898"/>
                <a:gd name="connsiteY17" fmla="*/ 1955307 h 2432235"/>
                <a:gd name="connsiteX18" fmla="*/ 226584 w 2719898"/>
                <a:gd name="connsiteY18" fmla="*/ 1626308 h 2432235"/>
                <a:gd name="connsiteX19" fmla="*/ 476100 w 2719898"/>
                <a:gd name="connsiteY19" fmla="*/ 1242824 h 2432235"/>
                <a:gd name="connsiteX20" fmla="*/ 906061 w 2719898"/>
                <a:gd name="connsiteY20" fmla="*/ 1218848 h 2432235"/>
                <a:gd name="connsiteX21" fmla="*/ 1314262 w 2719898"/>
                <a:gd name="connsiteY21" fmla="*/ 894063 h 2432235"/>
                <a:gd name="connsiteX22" fmla="*/ 1280925 w 2719898"/>
                <a:gd name="connsiteY22" fmla="*/ 751188 h 2432235"/>
                <a:gd name="connsiteX23" fmla="*/ 799912 w 2719898"/>
                <a:gd name="connsiteY23" fmla="*/ 746426 h 2432235"/>
                <a:gd name="connsiteX24" fmla="*/ 902306 w 2719898"/>
                <a:gd name="connsiteY24" fmla="*/ 503538 h 2432235"/>
                <a:gd name="connsiteX25" fmla="*/ 926119 w 2719898"/>
                <a:gd name="connsiteY25" fmla="*/ 346376 h 2432235"/>
                <a:gd name="connsiteX26" fmla="*/ 888019 w 2719898"/>
                <a:gd name="connsiteY26" fmla="*/ 210645 h 2432235"/>
                <a:gd name="connsiteX27" fmla="*/ 783244 w 2719898"/>
                <a:gd name="connsiteY27" fmla="*/ 86820 h 2432235"/>
                <a:gd name="connsiteX28" fmla="*/ 802294 w 2719898"/>
                <a:gd name="connsiteY28" fmla="*/ 3476 h 24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98" h="2432235">
                  <a:moveTo>
                    <a:pt x="802294" y="3476"/>
                  </a:moveTo>
                  <a:cubicBezTo>
                    <a:pt x="830472" y="-6843"/>
                    <a:pt x="891987" y="7445"/>
                    <a:pt x="952312" y="24907"/>
                  </a:cubicBezTo>
                  <a:cubicBezTo>
                    <a:pt x="1012637" y="42369"/>
                    <a:pt x="1084869" y="61023"/>
                    <a:pt x="1164244" y="108251"/>
                  </a:cubicBezTo>
                  <a:cubicBezTo>
                    <a:pt x="1243619" y="155479"/>
                    <a:pt x="1323787" y="190404"/>
                    <a:pt x="1428562" y="308276"/>
                  </a:cubicBezTo>
                  <a:cubicBezTo>
                    <a:pt x="1533337" y="426148"/>
                    <a:pt x="1675816" y="641651"/>
                    <a:pt x="1792894" y="815482"/>
                  </a:cubicBezTo>
                  <a:cubicBezTo>
                    <a:pt x="1866068" y="924126"/>
                    <a:pt x="1962031" y="1073079"/>
                    <a:pt x="2034856" y="1190250"/>
                  </a:cubicBezTo>
                  <a:lnTo>
                    <a:pt x="2428688" y="1798144"/>
                  </a:lnTo>
                  <a:cubicBezTo>
                    <a:pt x="2580162" y="2013383"/>
                    <a:pt x="2654774" y="2129667"/>
                    <a:pt x="2696181" y="2225182"/>
                  </a:cubicBezTo>
                  <a:cubicBezTo>
                    <a:pt x="2737588" y="2320697"/>
                    <a:pt x="2720655" y="2345038"/>
                    <a:pt x="2677131" y="2371232"/>
                  </a:cubicBezTo>
                  <a:cubicBezTo>
                    <a:pt x="2633607" y="2397426"/>
                    <a:pt x="2575266" y="2382873"/>
                    <a:pt x="2435037" y="2382344"/>
                  </a:cubicBezTo>
                  <a:cubicBezTo>
                    <a:pt x="2294808" y="2381815"/>
                    <a:pt x="1941986" y="2382873"/>
                    <a:pt x="1835756" y="2368057"/>
                  </a:cubicBezTo>
                  <a:cubicBezTo>
                    <a:pt x="1729526" y="2353241"/>
                    <a:pt x="1752280" y="2334191"/>
                    <a:pt x="1683356" y="2236295"/>
                  </a:cubicBezTo>
                  <a:cubicBezTo>
                    <a:pt x="1614432" y="2138399"/>
                    <a:pt x="1428828" y="1828836"/>
                    <a:pt x="1350775" y="1709244"/>
                  </a:cubicBezTo>
                  <a:cubicBezTo>
                    <a:pt x="1272722" y="1589652"/>
                    <a:pt x="1265447" y="1656063"/>
                    <a:pt x="1172181" y="1761632"/>
                  </a:cubicBezTo>
                  <a:cubicBezTo>
                    <a:pt x="1078915" y="1867201"/>
                    <a:pt x="908391" y="2196343"/>
                    <a:pt x="791181" y="2342657"/>
                  </a:cubicBezTo>
                  <a:cubicBezTo>
                    <a:pt x="673971" y="2488971"/>
                    <a:pt x="382135" y="2416740"/>
                    <a:pt x="254606" y="2396632"/>
                  </a:cubicBezTo>
                  <a:cubicBezTo>
                    <a:pt x="127077" y="2376524"/>
                    <a:pt x="63842" y="2295561"/>
                    <a:pt x="26006" y="2222007"/>
                  </a:cubicBezTo>
                  <a:cubicBezTo>
                    <a:pt x="-11830" y="2148453"/>
                    <a:pt x="-5837" y="2054590"/>
                    <a:pt x="27593" y="1955307"/>
                  </a:cubicBezTo>
                  <a:cubicBezTo>
                    <a:pt x="61023" y="1856024"/>
                    <a:pt x="143102" y="1745055"/>
                    <a:pt x="226584" y="1626308"/>
                  </a:cubicBezTo>
                  <a:lnTo>
                    <a:pt x="476100" y="1242824"/>
                  </a:lnTo>
                  <a:cubicBezTo>
                    <a:pt x="619420" y="1234832"/>
                    <a:pt x="834179" y="1241127"/>
                    <a:pt x="906061" y="1218848"/>
                  </a:cubicBezTo>
                  <a:cubicBezTo>
                    <a:pt x="954816" y="1226474"/>
                    <a:pt x="1251785" y="972006"/>
                    <a:pt x="1314262" y="894063"/>
                  </a:cubicBezTo>
                  <a:cubicBezTo>
                    <a:pt x="1376739" y="816120"/>
                    <a:pt x="1366650" y="775794"/>
                    <a:pt x="1280925" y="751188"/>
                  </a:cubicBezTo>
                  <a:cubicBezTo>
                    <a:pt x="1195200" y="726582"/>
                    <a:pt x="863015" y="787701"/>
                    <a:pt x="799912" y="746426"/>
                  </a:cubicBezTo>
                  <a:cubicBezTo>
                    <a:pt x="736809" y="705151"/>
                    <a:pt x="881271" y="570213"/>
                    <a:pt x="902306" y="503538"/>
                  </a:cubicBezTo>
                  <a:cubicBezTo>
                    <a:pt x="923341" y="436863"/>
                    <a:pt x="928500" y="395191"/>
                    <a:pt x="926119" y="346376"/>
                  </a:cubicBezTo>
                  <a:cubicBezTo>
                    <a:pt x="923738" y="297561"/>
                    <a:pt x="911831" y="253904"/>
                    <a:pt x="888019" y="210645"/>
                  </a:cubicBezTo>
                  <a:cubicBezTo>
                    <a:pt x="864207" y="167386"/>
                    <a:pt x="797531" y="121348"/>
                    <a:pt x="783244" y="86820"/>
                  </a:cubicBezTo>
                  <a:cubicBezTo>
                    <a:pt x="768957" y="52292"/>
                    <a:pt x="774116" y="13795"/>
                    <a:pt x="802294" y="3476"/>
                  </a:cubicBezTo>
                  <a:close/>
                </a:path>
              </a:pathLst>
            </a:custGeom>
            <a:solidFill>
              <a:srgbClr val="3CB4E6"/>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V"/>
            <p:cNvSpPr/>
            <p:nvPr/>
          </p:nvSpPr>
          <p:spPr>
            <a:xfrm>
              <a:off x="566484" y="1203103"/>
              <a:ext cx="242355" cy="205441"/>
            </a:xfrm>
            <a:custGeom>
              <a:avLst/>
              <a:gdLst>
                <a:gd name="connsiteX0" fmla="*/ 2223307 w 2830284"/>
                <a:gd name="connsiteY0" fmla="*/ 1244273 h 2381544"/>
                <a:gd name="connsiteX1" fmla="*/ 1875289 w 2830284"/>
                <a:gd name="connsiteY1" fmla="*/ 1257921 h 2381544"/>
                <a:gd name="connsiteX2" fmla="*/ 1796814 w 2830284"/>
                <a:gd name="connsiteY2" fmla="*/ 1182858 h 2381544"/>
                <a:gd name="connsiteX3" fmla="*/ 2015178 w 2830284"/>
                <a:gd name="connsiteY3" fmla="*/ 821193 h 2381544"/>
                <a:gd name="connsiteX4" fmla="*/ 2110713 w 2830284"/>
                <a:gd name="connsiteY4" fmla="*/ 780249 h 2381544"/>
                <a:gd name="connsiteX5" fmla="*/ 2530381 w 2830284"/>
                <a:gd name="connsiteY5" fmla="*/ 773425 h 2381544"/>
                <a:gd name="connsiteX6" fmla="*/ 2823808 w 2830284"/>
                <a:gd name="connsiteY6" fmla="*/ 305990 h 2381544"/>
                <a:gd name="connsiteX7" fmla="*/ 2694154 w 2830284"/>
                <a:gd name="connsiteY7" fmla="*/ 29622 h 2381544"/>
                <a:gd name="connsiteX8" fmla="*/ 2254014 w 2830284"/>
                <a:gd name="connsiteY8" fmla="*/ 26211 h 2381544"/>
                <a:gd name="connsiteX9" fmla="*/ 1888936 w 2830284"/>
                <a:gd name="connsiteY9" fmla="*/ 193396 h 2381544"/>
                <a:gd name="connsiteX10" fmla="*/ 1540918 w 2830284"/>
                <a:gd name="connsiteY10" fmla="*/ 735894 h 2381544"/>
                <a:gd name="connsiteX11" fmla="*/ 1329378 w 2830284"/>
                <a:gd name="connsiteY11" fmla="*/ 555061 h 2381544"/>
                <a:gd name="connsiteX12" fmla="*/ 1049599 w 2830284"/>
                <a:gd name="connsiteY12" fmla="*/ 111509 h 2381544"/>
                <a:gd name="connsiteX13" fmla="*/ 810763 w 2830284"/>
                <a:gd name="connsiteY13" fmla="*/ 29622 h 2381544"/>
                <a:gd name="connsiteX14" fmla="*/ 94256 w 2830284"/>
                <a:gd name="connsiteY14" fmla="*/ 33034 h 2381544"/>
                <a:gd name="connsiteX15" fmla="*/ 124963 w 2830284"/>
                <a:gd name="connsiteY15" fmla="*/ 251399 h 2381544"/>
                <a:gd name="connsiteX16" fmla="*/ 1162193 w 2830284"/>
                <a:gd name="connsiteY16" fmla="*/ 1882306 h 2381544"/>
                <a:gd name="connsiteX17" fmla="*/ 1670572 w 2830284"/>
                <a:gd name="connsiteY17" fmla="*/ 2325858 h 2381544"/>
                <a:gd name="connsiteX18" fmla="*/ 1977647 w 2830284"/>
                <a:gd name="connsiteY18" fmla="*/ 2370214 h 2381544"/>
                <a:gd name="connsiteX19" fmla="*/ 1923056 w 2830284"/>
                <a:gd name="connsiteY19" fmla="*/ 2281503 h 2381544"/>
                <a:gd name="connsiteX20" fmla="*/ 1837757 w 2830284"/>
                <a:gd name="connsiteY20" fmla="*/ 2049491 h 2381544"/>
                <a:gd name="connsiteX21" fmla="*/ 1933292 w 2830284"/>
                <a:gd name="connsiteY21" fmla="*/ 1749240 h 2381544"/>
                <a:gd name="connsiteX22" fmla="*/ 2223307 w 2830284"/>
                <a:gd name="connsiteY22" fmla="*/ 1244273 h 2381544"/>
                <a:gd name="connsiteX0" fmla="*/ 2223307 w 2825135"/>
                <a:gd name="connsiteY0" fmla="*/ 1232222 h 2369493"/>
                <a:gd name="connsiteX1" fmla="*/ 1875289 w 2825135"/>
                <a:gd name="connsiteY1" fmla="*/ 1245870 h 2369493"/>
                <a:gd name="connsiteX2" fmla="*/ 1796814 w 2825135"/>
                <a:gd name="connsiteY2" fmla="*/ 1170807 h 2369493"/>
                <a:gd name="connsiteX3" fmla="*/ 2015178 w 2825135"/>
                <a:gd name="connsiteY3" fmla="*/ 809142 h 2369493"/>
                <a:gd name="connsiteX4" fmla="*/ 2110713 w 2825135"/>
                <a:gd name="connsiteY4" fmla="*/ 768198 h 2369493"/>
                <a:gd name="connsiteX5" fmla="*/ 2530381 w 2825135"/>
                <a:gd name="connsiteY5" fmla="*/ 761374 h 2369493"/>
                <a:gd name="connsiteX6" fmla="*/ 2823808 w 2825135"/>
                <a:gd name="connsiteY6" fmla="*/ 293939 h 2369493"/>
                <a:gd name="connsiteX7" fmla="*/ 2622717 w 2825135"/>
                <a:gd name="connsiteY7" fmla="*/ 69958 h 2369493"/>
                <a:gd name="connsiteX8" fmla="*/ 2254014 w 2825135"/>
                <a:gd name="connsiteY8" fmla="*/ 14160 h 2369493"/>
                <a:gd name="connsiteX9" fmla="*/ 1888936 w 2825135"/>
                <a:gd name="connsiteY9" fmla="*/ 181345 h 2369493"/>
                <a:gd name="connsiteX10" fmla="*/ 1540918 w 2825135"/>
                <a:gd name="connsiteY10" fmla="*/ 723843 h 2369493"/>
                <a:gd name="connsiteX11" fmla="*/ 1329378 w 2825135"/>
                <a:gd name="connsiteY11" fmla="*/ 543010 h 2369493"/>
                <a:gd name="connsiteX12" fmla="*/ 1049599 w 2825135"/>
                <a:gd name="connsiteY12" fmla="*/ 99458 h 2369493"/>
                <a:gd name="connsiteX13" fmla="*/ 810763 w 2825135"/>
                <a:gd name="connsiteY13" fmla="*/ 17571 h 2369493"/>
                <a:gd name="connsiteX14" fmla="*/ 94256 w 2825135"/>
                <a:gd name="connsiteY14" fmla="*/ 20983 h 2369493"/>
                <a:gd name="connsiteX15" fmla="*/ 124963 w 2825135"/>
                <a:gd name="connsiteY15" fmla="*/ 239348 h 2369493"/>
                <a:gd name="connsiteX16" fmla="*/ 1162193 w 2825135"/>
                <a:gd name="connsiteY16" fmla="*/ 1870255 h 2369493"/>
                <a:gd name="connsiteX17" fmla="*/ 1670572 w 2825135"/>
                <a:gd name="connsiteY17" fmla="*/ 2313807 h 2369493"/>
                <a:gd name="connsiteX18" fmla="*/ 1977647 w 2825135"/>
                <a:gd name="connsiteY18" fmla="*/ 2358163 h 2369493"/>
                <a:gd name="connsiteX19" fmla="*/ 1923056 w 2825135"/>
                <a:gd name="connsiteY19" fmla="*/ 2269452 h 2369493"/>
                <a:gd name="connsiteX20" fmla="*/ 1837757 w 2825135"/>
                <a:gd name="connsiteY20" fmla="*/ 2037440 h 2369493"/>
                <a:gd name="connsiteX21" fmla="*/ 1933292 w 2825135"/>
                <a:gd name="connsiteY21" fmla="*/ 1737189 h 2369493"/>
                <a:gd name="connsiteX22" fmla="*/ 2223307 w 2825135"/>
                <a:gd name="connsiteY22" fmla="*/ 1232222 h 2369493"/>
                <a:gd name="connsiteX0" fmla="*/ 2223307 w 2833558"/>
                <a:gd name="connsiteY0" fmla="*/ 1232222 h 2369493"/>
                <a:gd name="connsiteX1" fmla="*/ 1875289 w 2833558"/>
                <a:gd name="connsiteY1" fmla="*/ 1245870 h 2369493"/>
                <a:gd name="connsiteX2" fmla="*/ 1796814 w 2833558"/>
                <a:gd name="connsiteY2" fmla="*/ 1170807 h 2369493"/>
                <a:gd name="connsiteX3" fmla="*/ 2015178 w 2833558"/>
                <a:gd name="connsiteY3" fmla="*/ 809142 h 2369493"/>
                <a:gd name="connsiteX4" fmla="*/ 2110713 w 2833558"/>
                <a:gd name="connsiteY4" fmla="*/ 768198 h 2369493"/>
                <a:gd name="connsiteX5" fmla="*/ 2530381 w 2833558"/>
                <a:gd name="connsiteY5" fmla="*/ 761374 h 2369493"/>
                <a:gd name="connsiteX6" fmla="*/ 2823808 w 2833558"/>
                <a:gd name="connsiteY6" fmla="*/ 293939 h 2369493"/>
                <a:gd name="connsiteX7" fmla="*/ 2715586 w 2833558"/>
                <a:gd name="connsiteY7" fmla="*/ 48527 h 2369493"/>
                <a:gd name="connsiteX8" fmla="*/ 2254014 w 2833558"/>
                <a:gd name="connsiteY8" fmla="*/ 14160 h 2369493"/>
                <a:gd name="connsiteX9" fmla="*/ 1888936 w 2833558"/>
                <a:gd name="connsiteY9" fmla="*/ 181345 h 2369493"/>
                <a:gd name="connsiteX10" fmla="*/ 1540918 w 2833558"/>
                <a:gd name="connsiteY10" fmla="*/ 723843 h 2369493"/>
                <a:gd name="connsiteX11" fmla="*/ 1329378 w 2833558"/>
                <a:gd name="connsiteY11" fmla="*/ 543010 h 2369493"/>
                <a:gd name="connsiteX12" fmla="*/ 1049599 w 2833558"/>
                <a:gd name="connsiteY12" fmla="*/ 99458 h 2369493"/>
                <a:gd name="connsiteX13" fmla="*/ 810763 w 2833558"/>
                <a:gd name="connsiteY13" fmla="*/ 17571 h 2369493"/>
                <a:gd name="connsiteX14" fmla="*/ 94256 w 2833558"/>
                <a:gd name="connsiteY14" fmla="*/ 20983 h 2369493"/>
                <a:gd name="connsiteX15" fmla="*/ 124963 w 2833558"/>
                <a:gd name="connsiteY15" fmla="*/ 239348 h 2369493"/>
                <a:gd name="connsiteX16" fmla="*/ 1162193 w 2833558"/>
                <a:gd name="connsiteY16" fmla="*/ 1870255 h 2369493"/>
                <a:gd name="connsiteX17" fmla="*/ 1670572 w 2833558"/>
                <a:gd name="connsiteY17" fmla="*/ 2313807 h 2369493"/>
                <a:gd name="connsiteX18" fmla="*/ 1977647 w 2833558"/>
                <a:gd name="connsiteY18" fmla="*/ 2358163 h 2369493"/>
                <a:gd name="connsiteX19" fmla="*/ 1923056 w 2833558"/>
                <a:gd name="connsiteY19" fmla="*/ 2269452 h 2369493"/>
                <a:gd name="connsiteX20" fmla="*/ 1837757 w 2833558"/>
                <a:gd name="connsiteY20" fmla="*/ 2037440 h 2369493"/>
                <a:gd name="connsiteX21" fmla="*/ 1933292 w 2833558"/>
                <a:gd name="connsiteY21" fmla="*/ 1737189 h 2369493"/>
                <a:gd name="connsiteX22" fmla="*/ 2223307 w 2833558"/>
                <a:gd name="connsiteY22" fmla="*/ 1232222 h 2369493"/>
                <a:gd name="connsiteX0" fmla="*/ 2223307 w 2832197"/>
                <a:gd name="connsiteY0" fmla="*/ 1232222 h 2369493"/>
                <a:gd name="connsiteX1" fmla="*/ 1875289 w 2832197"/>
                <a:gd name="connsiteY1" fmla="*/ 1245870 h 2369493"/>
                <a:gd name="connsiteX2" fmla="*/ 1796814 w 2832197"/>
                <a:gd name="connsiteY2" fmla="*/ 1170807 h 2369493"/>
                <a:gd name="connsiteX3" fmla="*/ 2015178 w 2832197"/>
                <a:gd name="connsiteY3" fmla="*/ 809142 h 2369493"/>
                <a:gd name="connsiteX4" fmla="*/ 2110713 w 2832197"/>
                <a:gd name="connsiteY4" fmla="*/ 768198 h 2369493"/>
                <a:gd name="connsiteX5" fmla="*/ 2530381 w 2832197"/>
                <a:gd name="connsiteY5" fmla="*/ 761374 h 2369493"/>
                <a:gd name="connsiteX6" fmla="*/ 2823808 w 2832197"/>
                <a:gd name="connsiteY6" fmla="*/ 293939 h 2369493"/>
                <a:gd name="connsiteX7" fmla="*/ 2715586 w 2832197"/>
                <a:gd name="connsiteY7" fmla="*/ 48527 h 2369493"/>
                <a:gd name="connsiteX8" fmla="*/ 2254014 w 2832197"/>
                <a:gd name="connsiteY8" fmla="*/ 14160 h 2369493"/>
                <a:gd name="connsiteX9" fmla="*/ 1888936 w 2832197"/>
                <a:gd name="connsiteY9" fmla="*/ 181345 h 2369493"/>
                <a:gd name="connsiteX10" fmla="*/ 1540918 w 2832197"/>
                <a:gd name="connsiteY10" fmla="*/ 723843 h 2369493"/>
                <a:gd name="connsiteX11" fmla="*/ 1329378 w 2832197"/>
                <a:gd name="connsiteY11" fmla="*/ 543010 h 2369493"/>
                <a:gd name="connsiteX12" fmla="*/ 1049599 w 2832197"/>
                <a:gd name="connsiteY12" fmla="*/ 99458 h 2369493"/>
                <a:gd name="connsiteX13" fmla="*/ 810763 w 2832197"/>
                <a:gd name="connsiteY13" fmla="*/ 17571 h 2369493"/>
                <a:gd name="connsiteX14" fmla="*/ 94256 w 2832197"/>
                <a:gd name="connsiteY14" fmla="*/ 20983 h 2369493"/>
                <a:gd name="connsiteX15" fmla="*/ 124963 w 2832197"/>
                <a:gd name="connsiteY15" fmla="*/ 239348 h 2369493"/>
                <a:gd name="connsiteX16" fmla="*/ 1162193 w 2832197"/>
                <a:gd name="connsiteY16" fmla="*/ 1870255 h 2369493"/>
                <a:gd name="connsiteX17" fmla="*/ 1670572 w 2832197"/>
                <a:gd name="connsiteY17" fmla="*/ 2313807 h 2369493"/>
                <a:gd name="connsiteX18" fmla="*/ 1977647 w 2832197"/>
                <a:gd name="connsiteY18" fmla="*/ 2358163 h 2369493"/>
                <a:gd name="connsiteX19" fmla="*/ 1923056 w 2832197"/>
                <a:gd name="connsiteY19" fmla="*/ 2269452 h 2369493"/>
                <a:gd name="connsiteX20" fmla="*/ 1837757 w 2832197"/>
                <a:gd name="connsiteY20" fmla="*/ 2037440 h 2369493"/>
                <a:gd name="connsiteX21" fmla="*/ 1933292 w 2832197"/>
                <a:gd name="connsiteY21" fmla="*/ 1737189 h 2369493"/>
                <a:gd name="connsiteX22" fmla="*/ 2223307 w 2832197"/>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0553"/>
                <a:gd name="connsiteY0" fmla="*/ 1232222 h 2369493"/>
                <a:gd name="connsiteX1" fmla="*/ 1875289 w 2830553"/>
                <a:gd name="connsiteY1" fmla="*/ 1245870 h 2369493"/>
                <a:gd name="connsiteX2" fmla="*/ 1796814 w 2830553"/>
                <a:gd name="connsiteY2" fmla="*/ 1170807 h 2369493"/>
                <a:gd name="connsiteX3" fmla="*/ 2015178 w 2830553"/>
                <a:gd name="connsiteY3" fmla="*/ 809142 h 2369493"/>
                <a:gd name="connsiteX4" fmla="*/ 2110713 w 2830553"/>
                <a:gd name="connsiteY4" fmla="*/ 768198 h 2369493"/>
                <a:gd name="connsiteX5" fmla="*/ 2530381 w 2830553"/>
                <a:gd name="connsiteY5" fmla="*/ 761374 h 2369493"/>
                <a:gd name="connsiteX6" fmla="*/ 2823808 w 2830553"/>
                <a:gd name="connsiteY6" fmla="*/ 293939 h 2369493"/>
                <a:gd name="connsiteX7" fmla="*/ 2703680 w 2830553"/>
                <a:gd name="connsiteY7" fmla="*/ 19952 h 2369493"/>
                <a:gd name="connsiteX8" fmla="*/ 2254014 w 2830553"/>
                <a:gd name="connsiteY8" fmla="*/ 14160 h 2369493"/>
                <a:gd name="connsiteX9" fmla="*/ 1888936 w 2830553"/>
                <a:gd name="connsiteY9" fmla="*/ 181345 h 2369493"/>
                <a:gd name="connsiteX10" fmla="*/ 1540918 w 2830553"/>
                <a:gd name="connsiteY10" fmla="*/ 723843 h 2369493"/>
                <a:gd name="connsiteX11" fmla="*/ 1329378 w 2830553"/>
                <a:gd name="connsiteY11" fmla="*/ 543010 h 2369493"/>
                <a:gd name="connsiteX12" fmla="*/ 1049599 w 2830553"/>
                <a:gd name="connsiteY12" fmla="*/ 99458 h 2369493"/>
                <a:gd name="connsiteX13" fmla="*/ 810763 w 2830553"/>
                <a:gd name="connsiteY13" fmla="*/ 17571 h 2369493"/>
                <a:gd name="connsiteX14" fmla="*/ 94256 w 2830553"/>
                <a:gd name="connsiteY14" fmla="*/ 20983 h 2369493"/>
                <a:gd name="connsiteX15" fmla="*/ 124963 w 2830553"/>
                <a:gd name="connsiteY15" fmla="*/ 239348 h 2369493"/>
                <a:gd name="connsiteX16" fmla="*/ 1162193 w 2830553"/>
                <a:gd name="connsiteY16" fmla="*/ 1870255 h 2369493"/>
                <a:gd name="connsiteX17" fmla="*/ 1670572 w 2830553"/>
                <a:gd name="connsiteY17" fmla="*/ 2313807 h 2369493"/>
                <a:gd name="connsiteX18" fmla="*/ 1977647 w 2830553"/>
                <a:gd name="connsiteY18" fmla="*/ 2358163 h 2369493"/>
                <a:gd name="connsiteX19" fmla="*/ 1923056 w 2830553"/>
                <a:gd name="connsiteY19" fmla="*/ 2269452 h 2369493"/>
                <a:gd name="connsiteX20" fmla="*/ 1837757 w 2830553"/>
                <a:gd name="connsiteY20" fmla="*/ 2037440 h 2369493"/>
                <a:gd name="connsiteX21" fmla="*/ 1933292 w 2830553"/>
                <a:gd name="connsiteY21" fmla="*/ 1737189 h 2369493"/>
                <a:gd name="connsiteX22" fmla="*/ 2223307 w 2830553"/>
                <a:gd name="connsiteY22" fmla="*/ 1232222 h 2369493"/>
                <a:gd name="connsiteX0" fmla="*/ 2223307 w 2832998"/>
                <a:gd name="connsiteY0" fmla="*/ 1235193 h 2372464"/>
                <a:gd name="connsiteX1" fmla="*/ 1875289 w 2832998"/>
                <a:gd name="connsiteY1" fmla="*/ 1248841 h 2372464"/>
                <a:gd name="connsiteX2" fmla="*/ 1796814 w 2832998"/>
                <a:gd name="connsiteY2" fmla="*/ 1173778 h 2372464"/>
                <a:gd name="connsiteX3" fmla="*/ 2015178 w 2832998"/>
                <a:gd name="connsiteY3" fmla="*/ 812113 h 2372464"/>
                <a:gd name="connsiteX4" fmla="*/ 2110713 w 2832998"/>
                <a:gd name="connsiteY4" fmla="*/ 771169 h 2372464"/>
                <a:gd name="connsiteX5" fmla="*/ 2530381 w 2832998"/>
                <a:gd name="connsiteY5" fmla="*/ 764345 h 2372464"/>
                <a:gd name="connsiteX6" fmla="*/ 2823808 w 2832998"/>
                <a:gd name="connsiteY6" fmla="*/ 296910 h 2372464"/>
                <a:gd name="connsiteX7" fmla="*/ 2703680 w 2832998"/>
                <a:gd name="connsiteY7" fmla="*/ 22923 h 2372464"/>
                <a:gd name="connsiteX8" fmla="*/ 2163527 w 2832998"/>
                <a:gd name="connsiteY8" fmla="*/ 33800 h 2372464"/>
                <a:gd name="connsiteX9" fmla="*/ 1888936 w 2832998"/>
                <a:gd name="connsiteY9" fmla="*/ 184316 h 2372464"/>
                <a:gd name="connsiteX10" fmla="*/ 1540918 w 2832998"/>
                <a:gd name="connsiteY10" fmla="*/ 726814 h 2372464"/>
                <a:gd name="connsiteX11" fmla="*/ 1329378 w 2832998"/>
                <a:gd name="connsiteY11" fmla="*/ 545981 h 2372464"/>
                <a:gd name="connsiteX12" fmla="*/ 1049599 w 2832998"/>
                <a:gd name="connsiteY12" fmla="*/ 102429 h 2372464"/>
                <a:gd name="connsiteX13" fmla="*/ 810763 w 2832998"/>
                <a:gd name="connsiteY13" fmla="*/ 20542 h 2372464"/>
                <a:gd name="connsiteX14" fmla="*/ 94256 w 2832998"/>
                <a:gd name="connsiteY14" fmla="*/ 23954 h 2372464"/>
                <a:gd name="connsiteX15" fmla="*/ 124963 w 2832998"/>
                <a:gd name="connsiteY15" fmla="*/ 242319 h 2372464"/>
                <a:gd name="connsiteX16" fmla="*/ 1162193 w 2832998"/>
                <a:gd name="connsiteY16" fmla="*/ 1873226 h 2372464"/>
                <a:gd name="connsiteX17" fmla="*/ 1670572 w 2832998"/>
                <a:gd name="connsiteY17" fmla="*/ 2316778 h 2372464"/>
                <a:gd name="connsiteX18" fmla="*/ 1977647 w 2832998"/>
                <a:gd name="connsiteY18" fmla="*/ 2361134 h 2372464"/>
                <a:gd name="connsiteX19" fmla="*/ 1923056 w 2832998"/>
                <a:gd name="connsiteY19" fmla="*/ 2272423 h 2372464"/>
                <a:gd name="connsiteX20" fmla="*/ 1837757 w 2832998"/>
                <a:gd name="connsiteY20" fmla="*/ 2040411 h 2372464"/>
                <a:gd name="connsiteX21" fmla="*/ 1933292 w 2832998"/>
                <a:gd name="connsiteY21" fmla="*/ 1740160 h 2372464"/>
                <a:gd name="connsiteX22" fmla="*/ 2223307 w 2832998"/>
                <a:gd name="connsiteY22" fmla="*/ 1235193 h 2372464"/>
                <a:gd name="connsiteX0" fmla="*/ 2223307 w 2833899"/>
                <a:gd name="connsiteY0" fmla="*/ 1232222 h 2369493"/>
                <a:gd name="connsiteX1" fmla="*/ 1875289 w 2833899"/>
                <a:gd name="connsiteY1" fmla="*/ 1245870 h 2369493"/>
                <a:gd name="connsiteX2" fmla="*/ 1796814 w 2833899"/>
                <a:gd name="connsiteY2" fmla="*/ 1170807 h 2369493"/>
                <a:gd name="connsiteX3" fmla="*/ 2015178 w 2833899"/>
                <a:gd name="connsiteY3" fmla="*/ 809142 h 2369493"/>
                <a:gd name="connsiteX4" fmla="*/ 2110713 w 2833899"/>
                <a:gd name="connsiteY4" fmla="*/ 768198 h 2369493"/>
                <a:gd name="connsiteX5" fmla="*/ 2530381 w 2833899"/>
                <a:gd name="connsiteY5" fmla="*/ 761374 h 2369493"/>
                <a:gd name="connsiteX6" fmla="*/ 2823808 w 2833899"/>
                <a:gd name="connsiteY6" fmla="*/ 293939 h 2369493"/>
                <a:gd name="connsiteX7" fmla="*/ 2708443 w 2833899"/>
                <a:gd name="connsiteY7" fmla="*/ 48527 h 2369493"/>
                <a:gd name="connsiteX8" fmla="*/ 2163527 w 2833899"/>
                <a:gd name="connsiteY8" fmla="*/ 30829 h 2369493"/>
                <a:gd name="connsiteX9" fmla="*/ 1888936 w 2833899"/>
                <a:gd name="connsiteY9" fmla="*/ 181345 h 2369493"/>
                <a:gd name="connsiteX10" fmla="*/ 1540918 w 2833899"/>
                <a:gd name="connsiteY10" fmla="*/ 723843 h 2369493"/>
                <a:gd name="connsiteX11" fmla="*/ 1329378 w 2833899"/>
                <a:gd name="connsiteY11" fmla="*/ 543010 h 2369493"/>
                <a:gd name="connsiteX12" fmla="*/ 1049599 w 2833899"/>
                <a:gd name="connsiteY12" fmla="*/ 99458 h 2369493"/>
                <a:gd name="connsiteX13" fmla="*/ 810763 w 2833899"/>
                <a:gd name="connsiteY13" fmla="*/ 17571 h 2369493"/>
                <a:gd name="connsiteX14" fmla="*/ 94256 w 2833899"/>
                <a:gd name="connsiteY14" fmla="*/ 20983 h 2369493"/>
                <a:gd name="connsiteX15" fmla="*/ 124963 w 2833899"/>
                <a:gd name="connsiteY15" fmla="*/ 239348 h 2369493"/>
                <a:gd name="connsiteX16" fmla="*/ 1162193 w 2833899"/>
                <a:gd name="connsiteY16" fmla="*/ 1870255 h 2369493"/>
                <a:gd name="connsiteX17" fmla="*/ 1670572 w 2833899"/>
                <a:gd name="connsiteY17" fmla="*/ 2313807 h 2369493"/>
                <a:gd name="connsiteX18" fmla="*/ 1977647 w 2833899"/>
                <a:gd name="connsiteY18" fmla="*/ 2358163 h 2369493"/>
                <a:gd name="connsiteX19" fmla="*/ 1923056 w 2833899"/>
                <a:gd name="connsiteY19" fmla="*/ 2269452 h 2369493"/>
                <a:gd name="connsiteX20" fmla="*/ 1837757 w 2833899"/>
                <a:gd name="connsiteY20" fmla="*/ 2037440 h 2369493"/>
                <a:gd name="connsiteX21" fmla="*/ 1933292 w 2833899"/>
                <a:gd name="connsiteY21" fmla="*/ 1737189 h 2369493"/>
                <a:gd name="connsiteX22" fmla="*/ 2223307 w 2833899"/>
                <a:gd name="connsiteY22" fmla="*/ 1232222 h 2369493"/>
                <a:gd name="connsiteX0" fmla="*/ 2223307 w 2832998"/>
                <a:gd name="connsiteY0" fmla="*/ 1232222 h 2369493"/>
                <a:gd name="connsiteX1" fmla="*/ 1875289 w 2832998"/>
                <a:gd name="connsiteY1" fmla="*/ 1245870 h 2369493"/>
                <a:gd name="connsiteX2" fmla="*/ 1796814 w 2832998"/>
                <a:gd name="connsiteY2" fmla="*/ 1170807 h 2369493"/>
                <a:gd name="connsiteX3" fmla="*/ 2015178 w 2832998"/>
                <a:gd name="connsiteY3" fmla="*/ 809142 h 2369493"/>
                <a:gd name="connsiteX4" fmla="*/ 2110713 w 2832998"/>
                <a:gd name="connsiteY4" fmla="*/ 768198 h 2369493"/>
                <a:gd name="connsiteX5" fmla="*/ 2530381 w 2832998"/>
                <a:gd name="connsiteY5" fmla="*/ 761374 h 2369493"/>
                <a:gd name="connsiteX6" fmla="*/ 2823808 w 2832998"/>
                <a:gd name="connsiteY6" fmla="*/ 293939 h 2369493"/>
                <a:gd name="connsiteX7" fmla="*/ 2703681 w 2832998"/>
                <a:gd name="connsiteY7" fmla="*/ 27095 h 2369493"/>
                <a:gd name="connsiteX8" fmla="*/ 2163527 w 2832998"/>
                <a:gd name="connsiteY8" fmla="*/ 30829 h 2369493"/>
                <a:gd name="connsiteX9" fmla="*/ 1888936 w 2832998"/>
                <a:gd name="connsiteY9" fmla="*/ 181345 h 2369493"/>
                <a:gd name="connsiteX10" fmla="*/ 1540918 w 2832998"/>
                <a:gd name="connsiteY10" fmla="*/ 723843 h 2369493"/>
                <a:gd name="connsiteX11" fmla="*/ 1329378 w 2832998"/>
                <a:gd name="connsiteY11" fmla="*/ 543010 h 2369493"/>
                <a:gd name="connsiteX12" fmla="*/ 1049599 w 2832998"/>
                <a:gd name="connsiteY12" fmla="*/ 99458 h 2369493"/>
                <a:gd name="connsiteX13" fmla="*/ 810763 w 2832998"/>
                <a:gd name="connsiteY13" fmla="*/ 17571 h 2369493"/>
                <a:gd name="connsiteX14" fmla="*/ 94256 w 2832998"/>
                <a:gd name="connsiteY14" fmla="*/ 20983 h 2369493"/>
                <a:gd name="connsiteX15" fmla="*/ 124963 w 2832998"/>
                <a:gd name="connsiteY15" fmla="*/ 239348 h 2369493"/>
                <a:gd name="connsiteX16" fmla="*/ 1162193 w 2832998"/>
                <a:gd name="connsiteY16" fmla="*/ 1870255 h 2369493"/>
                <a:gd name="connsiteX17" fmla="*/ 1670572 w 2832998"/>
                <a:gd name="connsiteY17" fmla="*/ 2313807 h 2369493"/>
                <a:gd name="connsiteX18" fmla="*/ 1977647 w 2832998"/>
                <a:gd name="connsiteY18" fmla="*/ 2358163 h 2369493"/>
                <a:gd name="connsiteX19" fmla="*/ 1923056 w 2832998"/>
                <a:gd name="connsiteY19" fmla="*/ 2269452 h 2369493"/>
                <a:gd name="connsiteX20" fmla="*/ 1837757 w 2832998"/>
                <a:gd name="connsiteY20" fmla="*/ 2037440 h 2369493"/>
                <a:gd name="connsiteX21" fmla="*/ 1933292 w 2832998"/>
                <a:gd name="connsiteY21" fmla="*/ 1737189 h 2369493"/>
                <a:gd name="connsiteX22" fmla="*/ 2223307 w 2832998"/>
                <a:gd name="connsiteY22" fmla="*/ 1232222 h 2369493"/>
                <a:gd name="connsiteX0" fmla="*/ 2223307 w 2835268"/>
                <a:gd name="connsiteY0" fmla="*/ 1238752 h 2376023"/>
                <a:gd name="connsiteX1" fmla="*/ 1875289 w 2835268"/>
                <a:gd name="connsiteY1" fmla="*/ 1252400 h 2376023"/>
                <a:gd name="connsiteX2" fmla="*/ 1796814 w 2835268"/>
                <a:gd name="connsiteY2" fmla="*/ 1177337 h 2376023"/>
                <a:gd name="connsiteX3" fmla="*/ 2015178 w 2835268"/>
                <a:gd name="connsiteY3" fmla="*/ 815672 h 2376023"/>
                <a:gd name="connsiteX4" fmla="*/ 2110713 w 2835268"/>
                <a:gd name="connsiteY4" fmla="*/ 774728 h 2376023"/>
                <a:gd name="connsiteX5" fmla="*/ 2530381 w 2835268"/>
                <a:gd name="connsiteY5" fmla="*/ 767904 h 2376023"/>
                <a:gd name="connsiteX6" fmla="*/ 2823808 w 2835268"/>
                <a:gd name="connsiteY6" fmla="*/ 300469 h 2376023"/>
                <a:gd name="connsiteX7" fmla="*/ 2703681 w 2835268"/>
                <a:gd name="connsiteY7" fmla="*/ 33625 h 2376023"/>
                <a:gd name="connsiteX8" fmla="*/ 2053989 w 2835268"/>
                <a:gd name="connsiteY8" fmla="*/ 20691 h 2376023"/>
                <a:gd name="connsiteX9" fmla="*/ 1888936 w 2835268"/>
                <a:gd name="connsiteY9" fmla="*/ 187875 h 2376023"/>
                <a:gd name="connsiteX10" fmla="*/ 1540918 w 2835268"/>
                <a:gd name="connsiteY10" fmla="*/ 730373 h 2376023"/>
                <a:gd name="connsiteX11" fmla="*/ 1329378 w 2835268"/>
                <a:gd name="connsiteY11" fmla="*/ 549540 h 2376023"/>
                <a:gd name="connsiteX12" fmla="*/ 1049599 w 2835268"/>
                <a:gd name="connsiteY12" fmla="*/ 105988 h 2376023"/>
                <a:gd name="connsiteX13" fmla="*/ 810763 w 2835268"/>
                <a:gd name="connsiteY13" fmla="*/ 24101 h 2376023"/>
                <a:gd name="connsiteX14" fmla="*/ 94256 w 2835268"/>
                <a:gd name="connsiteY14" fmla="*/ 27513 h 2376023"/>
                <a:gd name="connsiteX15" fmla="*/ 124963 w 2835268"/>
                <a:gd name="connsiteY15" fmla="*/ 245878 h 2376023"/>
                <a:gd name="connsiteX16" fmla="*/ 1162193 w 2835268"/>
                <a:gd name="connsiteY16" fmla="*/ 1876785 h 2376023"/>
                <a:gd name="connsiteX17" fmla="*/ 1670572 w 2835268"/>
                <a:gd name="connsiteY17" fmla="*/ 2320337 h 2376023"/>
                <a:gd name="connsiteX18" fmla="*/ 1977647 w 2835268"/>
                <a:gd name="connsiteY18" fmla="*/ 2364693 h 2376023"/>
                <a:gd name="connsiteX19" fmla="*/ 1923056 w 2835268"/>
                <a:gd name="connsiteY19" fmla="*/ 2275982 h 2376023"/>
                <a:gd name="connsiteX20" fmla="*/ 1837757 w 2835268"/>
                <a:gd name="connsiteY20" fmla="*/ 2043970 h 2376023"/>
                <a:gd name="connsiteX21" fmla="*/ 1933292 w 2835268"/>
                <a:gd name="connsiteY21" fmla="*/ 1743719 h 2376023"/>
                <a:gd name="connsiteX22" fmla="*/ 2223307 w 2835268"/>
                <a:gd name="connsiteY22" fmla="*/ 1238752 h 2376023"/>
                <a:gd name="connsiteX0" fmla="*/ 2223307 w 2835268"/>
                <a:gd name="connsiteY0" fmla="*/ 1247776 h 2385047"/>
                <a:gd name="connsiteX1" fmla="*/ 1875289 w 2835268"/>
                <a:gd name="connsiteY1" fmla="*/ 1261424 h 2385047"/>
                <a:gd name="connsiteX2" fmla="*/ 1796814 w 2835268"/>
                <a:gd name="connsiteY2" fmla="*/ 1186361 h 2385047"/>
                <a:gd name="connsiteX3" fmla="*/ 2015178 w 2835268"/>
                <a:gd name="connsiteY3" fmla="*/ 824696 h 2385047"/>
                <a:gd name="connsiteX4" fmla="*/ 2110713 w 2835268"/>
                <a:gd name="connsiteY4" fmla="*/ 783752 h 2385047"/>
                <a:gd name="connsiteX5" fmla="*/ 2530381 w 2835268"/>
                <a:gd name="connsiteY5" fmla="*/ 776928 h 2385047"/>
                <a:gd name="connsiteX6" fmla="*/ 2823808 w 2835268"/>
                <a:gd name="connsiteY6" fmla="*/ 309493 h 2385047"/>
                <a:gd name="connsiteX7" fmla="*/ 2703681 w 2835268"/>
                <a:gd name="connsiteY7" fmla="*/ 42649 h 2385047"/>
                <a:gd name="connsiteX8" fmla="*/ 2053989 w 2835268"/>
                <a:gd name="connsiteY8" fmla="*/ 29715 h 2385047"/>
                <a:gd name="connsiteX9" fmla="*/ 1807974 w 2835268"/>
                <a:gd name="connsiteY9" fmla="*/ 330249 h 2385047"/>
                <a:gd name="connsiteX10" fmla="*/ 1540918 w 2835268"/>
                <a:gd name="connsiteY10" fmla="*/ 739397 h 2385047"/>
                <a:gd name="connsiteX11" fmla="*/ 1329378 w 2835268"/>
                <a:gd name="connsiteY11" fmla="*/ 558564 h 2385047"/>
                <a:gd name="connsiteX12" fmla="*/ 1049599 w 2835268"/>
                <a:gd name="connsiteY12" fmla="*/ 115012 h 2385047"/>
                <a:gd name="connsiteX13" fmla="*/ 810763 w 2835268"/>
                <a:gd name="connsiteY13" fmla="*/ 33125 h 2385047"/>
                <a:gd name="connsiteX14" fmla="*/ 94256 w 2835268"/>
                <a:gd name="connsiteY14" fmla="*/ 36537 h 2385047"/>
                <a:gd name="connsiteX15" fmla="*/ 124963 w 2835268"/>
                <a:gd name="connsiteY15" fmla="*/ 254902 h 2385047"/>
                <a:gd name="connsiteX16" fmla="*/ 1162193 w 2835268"/>
                <a:gd name="connsiteY16" fmla="*/ 1885809 h 2385047"/>
                <a:gd name="connsiteX17" fmla="*/ 1670572 w 2835268"/>
                <a:gd name="connsiteY17" fmla="*/ 2329361 h 2385047"/>
                <a:gd name="connsiteX18" fmla="*/ 1977647 w 2835268"/>
                <a:gd name="connsiteY18" fmla="*/ 2373717 h 2385047"/>
                <a:gd name="connsiteX19" fmla="*/ 1923056 w 2835268"/>
                <a:gd name="connsiteY19" fmla="*/ 2285006 h 2385047"/>
                <a:gd name="connsiteX20" fmla="*/ 1837757 w 2835268"/>
                <a:gd name="connsiteY20" fmla="*/ 2052994 h 2385047"/>
                <a:gd name="connsiteX21" fmla="*/ 1933292 w 2835268"/>
                <a:gd name="connsiteY21" fmla="*/ 1752743 h 2385047"/>
                <a:gd name="connsiteX22" fmla="*/ 2223307 w 2835268"/>
                <a:gd name="connsiteY22" fmla="*/ 1247776 h 2385047"/>
                <a:gd name="connsiteX0" fmla="*/ 2223307 w 2829713"/>
                <a:gd name="connsiteY0" fmla="*/ 1253907 h 2391178"/>
                <a:gd name="connsiteX1" fmla="*/ 1875289 w 2829713"/>
                <a:gd name="connsiteY1" fmla="*/ 1267555 h 2391178"/>
                <a:gd name="connsiteX2" fmla="*/ 1796814 w 2829713"/>
                <a:gd name="connsiteY2" fmla="*/ 1192492 h 2391178"/>
                <a:gd name="connsiteX3" fmla="*/ 2015178 w 2829713"/>
                <a:gd name="connsiteY3" fmla="*/ 830827 h 2391178"/>
                <a:gd name="connsiteX4" fmla="*/ 2110713 w 2829713"/>
                <a:gd name="connsiteY4" fmla="*/ 789883 h 2391178"/>
                <a:gd name="connsiteX5" fmla="*/ 2530381 w 2829713"/>
                <a:gd name="connsiteY5" fmla="*/ 783059 h 2391178"/>
                <a:gd name="connsiteX6" fmla="*/ 2823808 w 2829713"/>
                <a:gd name="connsiteY6" fmla="*/ 315624 h 2391178"/>
                <a:gd name="connsiteX7" fmla="*/ 2703681 w 2829713"/>
                <a:gd name="connsiteY7" fmla="*/ 48780 h 2391178"/>
                <a:gd name="connsiteX8" fmla="*/ 2427845 w 2829713"/>
                <a:gd name="connsiteY8" fmla="*/ 7021 h 2391178"/>
                <a:gd name="connsiteX9" fmla="*/ 2053989 w 2829713"/>
                <a:gd name="connsiteY9" fmla="*/ 35846 h 2391178"/>
                <a:gd name="connsiteX10" fmla="*/ 1807974 w 2829713"/>
                <a:gd name="connsiteY10" fmla="*/ 336380 h 2391178"/>
                <a:gd name="connsiteX11" fmla="*/ 1540918 w 2829713"/>
                <a:gd name="connsiteY11" fmla="*/ 745528 h 2391178"/>
                <a:gd name="connsiteX12" fmla="*/ 1329378 w 2829713"/>
                <a:gd name="connsiteY12" fmla="*/ 564695 h 2391178"/>
                <a:gd name="connsiteX13" fmla="*/ 1049599 w 2829713"/>
                <a:gd name="connsiteY13" fmla="*/ 121143 h 2391178"/>
                <a:gd name="connsiteX14" fmla="*/ 810763 w 2829713"/>
                <a:gd name="connsiteY14" fmla="*/ 39256 h 2391178"/>
                <a:gd name="connsiteX15" fmla="*/ 94256 w 2829713"/>
                <a:gd name="connsiteY15" fmla="*/ 42668 h 2391178"/>
                <a:gd name="connsiteX16" fmla="*/ 124963 w 2829713"/>
                <a:gd name="connsiteY16" fmla="*/ 261033 h 2391178"/>
                <a:gd name="connsiteX17" fmla="*/ 1162193 w 2829713"/>
                <a:gd name="connsiteY17" fmla="*/ 1891940 h 2391178"/>
                <a:gd name="connsiteX18" fmla="*/ 1670572 w 2829713"/>
                <a:gd name="connsiteY18" fmla="*/ 2335492 h 2391178"/>
                <a:gd name="connsiteX19" fmla="*/ 1977647 w 2829713"/>
                <a:gd name="connsiteY19" fmla="*/ 2379848 h 2391178"/>
                <a:gd name="connsiteX20" fmla="*/ 1923056 w 2829713"/>
                <a:gd name="connsiteY20" fmla="*/ 2291137 h 2391178"/>
                <a:gd name="connsiteX21" fmla="*/ 1837757 w 2829713"/>
                <a:gd name="connsiteY21" fmla="*/ 2059125 h 2391178"/>
                <a:gd name="connsiteX22" fmla="*/ 1933292 w 2829713"/>
                <a:gd name="connsiteY22" fmla="*/ 1758874 h 2391178"/>
                <a:gd name="connsiteX23" fmla="*/ 2223307 w 2829713"/>
                <a:gd name="connsiteY23" fmla="*/ 1253907 h 2391178"/>
                <a:gd name="connsiteX0" fmla="*/ 2223307 w 2837295"/>
                <a:gd name="connsiteY0" fmla="*/ 1253907 h 2391178"/>
                <a:gd name="connsiteX1" fmla="*/ 1875289 w 2837295"/>
                <a:gd name="connsiteY1" fmla="*/ 1267555 h 2391178"/>
                <a:gd name="connsiteX2" fmla="*/ 1796814 w 2837295"/>
                <a:gd name="connsiteY2" fmla="*/ 1192492 h 2391178"/>
                <a:gd name="connsiteX3" fmla="*/ 2015178 w 2837295"/>
                <a:gd name="connsiteY3" fmla="*/ 830827 h 2391178"/>
                <a:gd name="connsiteX4" fmla="*/ 2110713 w 2837295"/>
                <a:gd name="connsiteY4" fmla="*/ 789883 h 2391178"/>
                <a:gd name="connsiteX5" fmla="*/ 2530381 w 2837295"/>
                <a:gd name="connsiteY5" fmla="*/ 783059 h 2391178"/>
                <a:gd name="connsiteX6" fmla="*/ 2823808 w 2837295"/>
                <a:gd name="connsiteY6" fmla="*/ 315624 h 2391178"/>
                <a:gd name="connsiteX7" fmla="*/ 2751306 w 2837295"/>
                <a:gd name="connsiteY7" fmla="*/ 89261 h 2391178"/>
                <a:gd name="connsiteX8" fmla="*/ 2427845 w 2837295"/>
                <a:gd name="connsiteY8" fmla="*/ 7021 h 2391178"/>
                <a:gd name="connsiteX9" fmla="*/ 2053989 w 2837295"/>
                <a:gd name="connsiteY9" fmla="*/ 35846 h 2391178"/>
                <a:gd name="connsiteX10" fmla="*/ 1807974 w 2837295"/>
                <a:gd name="connsiteY10" fmla="*/ 336380 h 2391178"/>
                <a:gd name="connsiteX11" fmla="*/ 1540918 w 2837295"/>
                <a:gd name="connsiteY11" fmla="*/ 745528 h 2391178"/>
                <a:gd name="connsiteX12" fmla="*/ 1329378 w 2837295"/>
                <a:gd name="connsiteY12" fmla="*/ 564695 h 2391178"/>
                <a:gd name="connsiteX13" fmla="*/ 1049599 w 2837295"/>
                <a:gd name="connsiteY13" fmla="*/ 121143 h 2391178"/>
                <a:gd name="connsiteX14" fmla="*/ 810763 w 2837295"/>
                <a:gd name="connsiteY14" fmla="*/ 39256 h 2391178"/>
                <a:gd name="connsiteX15" fmla="*/ 94256 w 2837295"/>
                <a:gd name="connsiteY15" fmla="*/ 42668 h 2391178"/>
                <a:gd name="connsiteX16" fmla="*/ 124963 w 2837295"/>
                <a:gd name="connsiteY16" fmla="*/ 261033 h 2391178"/>
                <a:gd name="connsiteX17" fmla="*/ 1162193 w 2837295"/>
                <a:gd name="connsiteY17" fmla="*/ 1891940 h 2391178"/>
                <a:gd name="connsiteX18" fmla="*/ 1670572 w 2837295"/>
                <a:gd name="connsiteY18" fmla="*/ 2335492 h 2391178"/>
                <a:gd name="connsiteX19" fmla="*/ 1977647 w 2837295"/>
                <a:gd name="connsiteY19" fmla="*/ 2379848 h 2391178"/>
                <a:gd name="connsiteX20" fmla="*/ 1923056 w 2837295"/>
                <a:gd name="connsiteY20" fmla="*/ 2291137 h 2391178"/>
                <a:gd name="connsiteX21" fmla="*/ 1837757 w 2837295"/>
                <a:gd name="connsiteY21" fmla="*/ 2059125 h 2391178"/>
                <a:gd name="connsiteX22" fmla="*/ 1933292 w 2837295"/>
                <a:gd name="connsiteY22" fmla="*/ 1758874 h 2391178"/>
                <a:gd name="connsiteX23" fmla="*/ 2223307 w 2837295"/>
                <a:gd name="connsiteY23" fmla="*/ 1253907 h 2391178"/>
                <a:gd name="connsiteX0" fmla="*/ 2223307 w 2833949"/>
                <a:gd name="connsiteY0" fmla="*/ 1253907 h 2391178"/>
                <a:gd name="connsiteX1" fmla="*/ 1875289 w 2833949"/>
                <a:gd name="connsiteY1" fmla="*/ 1267555 h 2391178"/>
                <a:gd name="connsiteX2" fmla="*/ 1796814 w 2833949"/>
                <a:gd name="connsiteY2" fmla="*/ 1192492 h 2391178"/>
                <a:gd name="connsiteX3" fmla="*/ 2015178 w 2833949"/>
                <a:gd name="connsiteY3" fmla="*/ 830827 h 2391178"/>
                <a:gd name="connsiteX4" fmla="*/ 2110713 w 2833949"/>
                <a:gd name="connsiteY4" fmla="*/ 789883 h 2391178"/>
                <a:gd name="connsiteX5" fmla="*/ 2530381 w 2833949"/>
                <a:gd name="connsiteY5" fmla="*/ 783059 h 2391178"/>
                <a:gd name="connsiteX6" fmla="*/ 2823808 w 2833949"/>
                <a:gd name="connsiteY6" fmla="*/ 315624 h 2391178"/>
                <a:gd name="connsiteX7" fmla="*/ 2734637 w 2833949"/>
                <a:gd name="connsiteY7" fmla="*/ 53542 h 2391178"/>
                <a:gd name="connsiteX8" fmla="*/ 2427845 w 2833949"/>
                <a:gd name="connsiteY8" fmla="*/ 7021 h 2391178"/>
                <a:gd name="connsiteX9" fmla="*/ 2053989 w 2833949"/>
                <a:gd name="connsiteY9" fmla="*/ 35846 h 2391178"/>
                <a:gd name="connsiteX10" fmla="*/ 1807974 w 2833949"/>
                <a:gd name="connsiteY10" fmla="*/ 336380 h 2391178"/>
                <a:gd name="connsiteX11" fmla="*/ 1540918 w 2833949"/>
                <a:gd name="connsiteY11" fmla="*/ 745528 h 2391178"/>
                <a:gd name="connsiteX12" fmla="*/ 1329378 w 2833949"/>
                <a:gd name="connsiteY12" fmla="*/ 564695 h 2391178"/>
                <a:gd name="connsiteX13" fmla="*/ 1049599 w 2833949"/>
                <a:gd name="connsiteY13" fmla="*/ 121143 h 2391178"/>
                <a:gd name="connsiteX14" fmla="*/ 810763 w 2833949"/>
                <a:gd name="connsiteY14" fmla="*/ 39256 h 2391178"/>
                <a:gd name="connsiteX15" fmla="*/ 94256 w 2833949"/>
                <a:gd name="connsiteY15" fmla="*/ 42668 h 2391178"/>
                <a:gd name="connsiteX16" fmla="*/ 124963 w 2833949"/>
                <a:gd name="connsiteY16" fmla="*/ 261033 h 2391178"/>
                <a:gd name="connsiteX17" fmla="*/ 1162193 w 2833949"/>
                <a:gd name="connsiteY17" fmla="*/ 1891940 h 2391178"/>
                <a:gd name="connsiteX18" fmla="*/ 1670572 w 2833949"/>
                <a:gd name="connsiteY18" fmla="*/ 2335492 h 2391178"/>
                <a:gd name="connsiteX19" fmla="*/ 1977647 w 2833949"/>
                <a:gd name="connsiteY19" fmla="*/ 2379848 h 2391178"/>
                <a:gd name="connsiteX20" fmla="*/ 1923056 w 2833949"/>
                <a:gd name="connsiteY20" fmla="*/ 2291137 h 2391178"/>
                <a:gd name="connsiteX21" fmla="*/ 1837757 w 2833949"/>
                <a:gd name="connsiteY21" fmla="*/ 2059125 h 2391178"/>
                <a:gd name="connsiteX22" fmla="*/ 1933292 w 2833949"/>
                <a:gd name="connsiteY22" fmla="*/ 1758874 h 2391178"/>
                <a:gd name="connsiteX23" fmla="*/ 2223307 w 2833949"/>
                <a:gd name="connsiteY23" fmla="*/ 1253907 h 2391178"/>
                <a:gd name="connsiteX0" fmla="*/ 2223307 w 2833989"/>
                <a:gd name="connsiteY0" fmla="*/ 1242609 h 2379880"/>
                <a:gd name="connsiteX1" fmla="*/ 1875289 w 2833989"/>
                <a:gd name="connsiteY1" fmla="*/ 1256257 h 2379880"/>
                <a:gd name="connsiteX2" fmla="*/ 1796814 w 2833989"/>
                <a:gd name="connsiteY2" fmla="*/ 1181194 h 2379880"/>
                <a:gd name="connsiteX3" fmla="*/ 2015178 w 2833989"/>
                <a:gd name="connsiteY3" fmla="*/ 819529 h 2379880"/>
                <a:gd name="connsiteX4" fmla="*/ 2110713 w 2833989"/>
                <a:gd name="connsiteY4" fmla="*/ 778585 h 2379880"/>
                <a:gd name="connsiteX5" fmla="*/ 2530381 w 2833989"/>
                <a:gd name="connsiteY5" fmla="*/ 771761 h 2379880"/>
                <a:gd name="connsiteX6" fmla="*/ 2823808 w 2833989"/>
                <a:gd name="connsiteY6" fmla="*/ 304326 h 2379880"/>
                <a:gd name="connsiteX7" fmla="*/ 2734637 w 2833989"/>
                <a:gd name="connsiteY7" fmla="*/ 42244 h 2379880"/>
                <a:gd name="connsiteX8" fmla="*/ 2425464 w 2833989"/>
                <a:gd name="connsiteY8" fmla="*/ 19535 h 2379880"/>
                <a:gd name="connsiteX9" fmla="*/ 2053989 w 2833989"/>
                <a:gd name="connsiteY9" fmla="*/ 24548 h 2379880"/>
                <a:gd name="connsiteX10" fmla="*/ 1807974 w 2833989"/>
                <a:gd name="connsiteY10" fmla="*/ 325082 h 2379880"/>
                <a:gd name="connsiteX11" fmla="*/ 1540918 w 2833989"/>
                <a:gd name="connsiteY11" fmla="*/ 734230 h 2379880"/>
                <a:gd name="connsiteX12" fmla="*/ 1329378 w 2833989"/>
                <a:gd name="connsiteY12" fmla="*/ 553397 h 2379880"/>
                <a:gd name="connsiteX13" fmla="*/ 1049599 w 2833989"/>
                <a:gd name="connsiteY13" fmla="*/ 109845 h 2379880"/>
                <a:gd name="connsiteX14" fmla="*/ 810763 w 2833989"/>
                <a:gd name="connsiteY14" fmla="*/ 27958 h 2379880"/>
                <a:gd name="connsiteX15" fmla="*/ 94256 w 2833989"/>
                <a:gd name="connsiteY15" fmla="*/ 31370 h 2379880"/>
                <a:gd name="connsiteX16" fmla="*/ 124963 w 2833989"/>
                <a:gd name="connsiteY16" fmla="*/ 249735 h 2379880"/>
                <a:gd name="connsiteX17" fmla="*/ 1162193 w 2833989"/>
                <a:gd name="connsiteY17" fmla="*/ 1880642 h 2379880"/>
                <a:gd name="connsiteX18" fmla="*/ 1670572 w 2833989"/>
                <a:gd name="connsiteY18" fmla="*/ 2324194 h 2379880"/>
                <a:gd name="connsiteX19" fmla="*/ 1977647 w 2833989"/>
                <a:gd name="connsiteY19" fmla="*/ 2368550 h 2379880"/>
                <a:gd name="connsiteX20" fmla="*/ 1923056 w 2833989"/>
                <a:gd name="connsiteY20" fmla="*/ 2279839 h 2379880"/>
                <a:gd name="connsiteX21" fmla="*/ 1837757 w 2833989"/>
                <a:gd name="connsiteY21" fmla="*/ 2047827 h 2379880"/>
                <a:gd name="connsiteX22" fmla="*/ 1933292 w 2833989"/>
                <a:gd name="connsiteY22" fmla="*/ 1747576 h 2379880"/>
                <a:gd name="connsiteX23" fmla="*/ 2223307 w 2833989"/>
                <a:gd name="connsiteY23" fmla="*/ 1242609 h 2379880"/>
                <a:gd name="connsiteX0" fmla="*/ 2223307 w 2834111"/>
                <a:gd name="connsiteY0" fmla="*/ 1233621 h 2370892"/>
                <a:gd name="connsiteX1" fmla="*/ 1875289 w 2834111"/>
                <a:gd name="connsiteY1" fmla="*/ 1247269 h 2370892"/>
                <a:gd name="connsiteX2" fmla="*/ 1796814 w 2834111"/>
                <a:gd name="connsiteY2" fmla="*/ 1172206 h 2370892"/>
                <a:gd name="connsiteX3" fmla="*/ 2015178 w 2834111"/>
                <a:gd name="connsiteY3" fmla="*/ 810541 h 2370892"/>
                <a:gd name="connsiteX4" fmla="*/ 2110713 w 2834111"/>
                <a:gd name="connsiteY4" fmla="*/ 769597 h 2370892"/>
                <a:gd name="connsiteX5" fmla="*/ 2530381 w 2834111"/>
                <a:gd name="connsiteY5" fmla="*/ 762773 h 2370892"/>
                <a:gd name="connsiteX6" fmla="*/ 2823808 w 2834111"/>
                <a:gd name="connsiteY6" fmla="*/ 295338 h 2370892"/>
                <a:gd name="connsiteX7" fmla="*/ 2734637 w 2834111"/>
                <a:gd name="connsiteY7" fmla="*/ 33256 h 2370892"/>
                <a:gd name="connsiteX8" fmla="*/ 2418321 w 2834111"/>
                <a:gd name="connsiteY8" fmla="*/ 41503 h 2370892"/>
                <a:gd name="connsiteX9" fmla="*/ 2053989 w 2834111"/>
                <a:gd name="connsiteY9" fmla="*/ 15560 h 2370892"/>
                <a:gd name="connsiteX10" fmla="*/ 1807974 w 2834111"/>
                <a:gd name="connsiteY10" fmla="*/ 316094 h 2370892"/>
                <a:gd name="connsiteX11" fmla="*/ 1540918 w 2834111"/>
                <a:gd name="connsiteY11" fmla="*/ 725242 h 2370892"/>
                <a:gd name="connsiteX12" fmla="*/ 1329378 w 2834111"/>
                <a:gd name="connsiteY12" fmla="*/ 544409 h 2370892"/>
                <a:gd name="connsiteX13" fmla="*/ 1049599 w 2834111"/>
                <a:gd name="connsiteY13" fmla="*/ 100857 h 2370892"/>
                <a:gd name="connsiteX14" fmla="*/ 810763 w 2834111"/>
                <a:gd name="connsiteY14" fmla="*/ 18970 h 2370892"/>
                <a:gd name="connsiteX15" fmla="*/ 94256 w 2834111"/>
                <a:gd name="connsiteY15" fmla="*/ 22382 h 2370892"/>
                <a:gd name="connsiteX16" fmla="*/ 124963 w 2834111"/>
                <a:gd name="connsiteY16" fmla="*/ 240747 h 2370892"/>
                <a:gd name="connsiteX17" fmla="*/ 1162193 w 2834111"/>
                <a:gd name="connsiteY17" fmla="*/ 1871654 h 2370892"/>
                <a:gd name="connsiteX18" fmla="*/ 1670572 w 2834111"/>
                <a:gd name="connsiteY18" fmla="*/ 2315206 h 2370892"/>
                <a:gd name="connsiteX19" fmla="*/ 1977647 w 2834111"/>
                <a:gd name="connsiteY19" fmla="*/ 2359562 h 2370892"/>
                <a:gd name="connsiteX20" fmla="*/ 1923056 w 2834111"/>
                <a:gd name="connsiteY20" fmla="*/ 2270851 h 2370892"/>
                <a:gd name="connsiteX21" fmla="*/ 1837757 w 2834111"/>
                <a:gd name="connsiteY21" fmla="*/ 2038839 h 2370892"/>
                <a:gd name="connsiteX22" fmla="*/ 1933292 w 2834111"/>
                <a:gd name="connsiteY22" fmla="*/ 1738588 h 2370892"/>
                <a:gd name="connsiteX23" fmla="*/ 2223307 w 2834111"/>
                <a:gd name="connsiteY23" fmla="*/ 1233621 h 2370892"/>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37320 w 2834111"/>
                <a:gd name="connsiteY9" fmla="*/ 54642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4111"/>
                <a:gd name="connsiteY0" fmla="*/ 1232222 h 2369493"/>
                <a:gd name="connsiteX1" fmla="*/ 1875289 w 2834111"/>
                <a:gd name="connsiteY1" fmla="*/ 1245870 h 2369493"/>
                <a:gd name="connsiteX2" fmla="*/ 1796814 w 2834111"/>
                <a:gd name="connsiteY2" fmla="*/ 1170807 h 2369493"/>
                <a:gd name="connsiteX3" fmla="*/ 2015178 w 2834111"/>
                <a:gd name="connsiteY3" fmla="*/ 809142 h 2369493"/>
                <a:gd name="connsiteX4" fmla="*/ 2110713 w 2834111"/>
                <a:gd name="connsiteY4" fmla="*/ 768198 h 2369493"/>
                <a:gd name="connsiteX5" fmla="*/ 2530381 w 2834111"/>
                <a:gd name="connsiteY5" fmla="*/ 761374 h 2369493"/>
                <a:gd name="connsiteX6" fmla="*/ 2823808 w 2834111"/>
                <a:gd name="connsiteY6" fmla="*/ 293939 h 2369493"/>
                <a:gd name="connsiteX7" fmla="*/ 2734637 w 2834111"/>
                <a:gd name="connsiteY7" fmla="*/ 31857 h 2369493"/>
                <a:gd name="connsiteX8" fmla="*/ 2418321 w 2834111"/>
                <a:gd name="connsiteY8" fmla="*/ 40104 h 2369493"/>
                <a:gd name="connsiteX9" fmla="*/ 2027795 w 2834111"/>
                <a:gd name="connsiteY9" fmla="*/ 26067 h 2369493"/>
                <a:gd name="connsiteX10" fmla="*/ 1807974 w 2834111"/>
                <a:gd name="connsiteY10" fmla="*/ 314695 h 2369493"/>
                <a:gd name="connsiteX11" fmla="*/ 1540918 w 2834111"/>
                <a:gd name="connsiteY11" fmla="*/ 723843 h 2369493"/>
                <a:gd name="connsiteX12" fmla="*/ 1329378 w 2834111"/>
                <a:gd name="connsiteY12" fmla="*/ 543010 h 2369493"/>
                <a:gd name="connsiteX13" fmla="*/ 1049599 w 2834111"/>
                <a:gd name="connsiteY13" fmla="*/ 99458 h 2369493"/>
                <a:gd name="connsiteX14" fmla="*/ 810763 w 2834111"/>
                <a:gd name="connsiteY14" fmla="*/ 17571 h 2369493"/>
                <a:gd name="connsiteX15" fmla="*/ 94256 w 2834111"/>
                <a:gd name="connsiteY15" fmla="*/ 20983 h 2369493"/>
                <a:gd name="connsiteX16" fmla="*/ 124963 w 2834111"/>
                <a:gd name="connsiteY16" fmla="*/ 239348 h 2369493"/>
                <a:gd name="connsiteX17" fmla="*/ 1162193 w 2834111"/>
                <a:gd name="connsiteY17" fmla="*/ 1870255 h 2369493"/>
                <a:gd name="connsiteX18" fmla="*/ 1670572 w 2834111"/>
                <a:gd name="connsiteY18" fmla="*/ 2313807 h 2369493"/>
                <a:gd name="connsiteX19" fmla="*/ 1977647 w 2834111"/>
                <a:gd name="connsiteY19" fmla="*/ 2358163 h 2369493"/>
                <a:gd name="connsiteX20" fmla="*/ 1923056 w 2834111"/>
                <a:gd name="connsiteY20" fmla="*/ 2269452 h 2369493"/>
                <a:gd name="connsiteX21" fmla="*/ 1837757 w 2834111"/>
                <a:gd name="connsiteY21" fmla="*/ 2037440 h 2369493"/>
                <a:gd name="connsiteX22" fmla="*/ 1933292 w 2834111"/>
                <a:gd name="connsiteY22" fmla="*/ 1737189 h 2369493"/>
                <a:gd name="connsiteX23" fmla="*/ 2223307 w 2834111"/>
                <a:gd name="connsiteY23" fmla="*/ 1232222 h 2369493"/>
                <a:gd name="connsiteX0" fmla="*/ 2223307 w 2833869"/>
                <a:gd name="connsiteY0" fmla="*/ 1232222 h 2369493"/>
                <a:gd name="connsiteX1" fmla="*/ 1875289 w 2833869"/>
                <a:gd name="connsiteY1" fmla="*/ 1245870 h 2369493"/>
                <a:gd name="connsiteX2" fmla="*/ 1796814 w 2833869"/>
                <a:gd name="connsiteY2" fmla="*/ 1170807 h 2369493"/>
                <a:gd name="connsiteX3" fmla="*/ 2015178 w 2833869"/>
                <a:gd name="connsiteY3" fmla="*/ 809142 h 2369493"/>
                <a:gd name="connsiteX4" fmla="*/ 2110713 w 2833869"/>
                <a:gd name="connsiteY4" fmla="*/ 768198 h 2369493"/>
                <a:gd name="connsiteX5" fmla="*/ 2530381 w 2833869"/>
                <a:gd name="connsiteY5" fmla="*/ 761374 h 2369493"/>
                <a:gd name="connsiteX6" fmla="*/ 2823808 w 2833869"/>
                <a:gd name="connsiteY6" fmla="*/ 293939 h 2369493"/>
                <a:gd name="connsiteX7" fmla="*/ 2734637 w 2833869"/>
                <a:gd name="connsiteY7" fmla="*/ 31857 h 2369493"/>
                <a:gd name="connsiteX8" fmla="*/ 2432609 w 2833869"/>
                <a:gd name="connsiteY8" fmla="*/ 16292 h 2369493"/>
                <a:gd name="connsiteX9" fmla="*/ 2027795 w 2833869"/>
                <a:gd name="connsiteY9" fmla="*/ 26067 h 2369493"/>
                <a:gd name="connsiteX10" fmla="*/ 1807974 w 2833869"/>
                <a:gd name="connsiteY10" fmla="*/ 314695 h 2369493"/>
                <a:gd name="connsiteX11" fmla="*/ 1540918 w 2833869"/>
                <a:gd name="connsiteY11" fmla="*/ 723843 h 2369493"/>
                <a:gd name="connsiteX12" fmla="*/ 1329378 w 2833869"/>
                <a:gd name="connsiteY12" fmla="*/ 543010 h 2369493"/>
                <a:gd name="connsiteX13" fmla="*/ 1049599 w 2833869"/>
                <a:gd name="connsiteY13" fmla="*/ 99458 h 2369493"/>
                <a:gd name="connsiteX14" fmla="*/ 810763 w 2833869"/>
                <a:gd name="connsiteY14" fmla="*/ 17571 h 2369493"/>
                <a:gd name="connsiteX15" fmla="*/ 94256 w 2833869"/>
                <a:gd name="connsiteY15" fmla="*/ 20983 h 2369493"/>
                <a:gd name="connsiteX16" fmla="*/ 124963 w 2833869"/>
                <a:gd name="connsiteY16" fmla="*/ 239348 h 2369493"/>
                <a:gd name="connsiteX17" fmla="*/ 1162193 w 2833869"/>
                <a:gd name="connsiteY17" fmla="*/ 1870255 h 2369493"/>
                <a:gd name="connsiteX18" fmla="*/ 1670572 w 2833869"/>
                <a:gd name="connsiteY18" fmla="*/ 2313807 h 2369493"/>
                <a:gd name="connsiteX19" fmla="*/ 1977647 w 2833869"/>
                <a:gd name="connsiteY19" fmla="*/ 2358163 h 2369493"/>
                <a:gd name="connsiteX20" fmla="*/ 1923056 w 2833869"/>
                <a:gd name="connsiteY20" fmla="*/ 2269452 h 2369493"/>
                <a:gd name="connsiteX21" fmla="*/ 1837757 w 2833869"/>
                <a:gd name="connsiteY21" fmla="*/ 2037440 h 2369493"/>
                <a:gd name="connsiteX22" fmla="*/ 1933292 w 2833869"/>
                <a:gd name="connsiteY22" fmla="*/ 1737189 h 2369493"/>
                <a:gd name="connsiteX23" fmla="*/ 2223307 w 2833869"/>
                <a:gd name="connsiteY23" fmla="*/ 1232222 h 2369493"/>
                <a:gd name="connsiteX0" fmla="*/ 2223307 w 2836419"/>
                <a:gd name="connsiteY0" fmla="*/ 1232716 h 2369987"/>
                <a:gd name="connsiteX1" fmla="*/ 1875289 w 2836419"/>
                <a:gd name="connsiteY1" fmla="*/ 1246364 h 2369987"/>
                <a:gd name="connsiteX2" fmla="*/ 1796814 w 2836419"/>
                <a:gd name="connsiteY2" fmla="*/ 1171301 h 2369987"/>
                <a:gd name="connsiteX3" fmla="*/ 2015178 w 2836419"/>
                <a:gd name="connsiteY3" fmla="*/ 809636 h 2369987"/>
                <a:gd name="connsiteX4" fmla="*/ 2110713 w 2836419"/>
                <a:gd name="connsiteY4" fmla="*/ 768692 h 2369987"/>
                <a:gd name="connsiteX5" fmla="*/ 2530381 w 2836419"/>
                <a:gd name="connsiteY5" fmla="*/ 761868 h 2369987"/>
                <a:gd name="connsiteX6" fmla="*/ 2823808 w 2836419"/>
                <a:gd name="connsiteY6" fmla="*/ 294433 h 2369987"/>
                <a:gd name="connsiteX7" fmla="*/ 2734637 w 2836419"/>
                <a:gd name="connsiteY7" fmla="*/ 32351 h 2369987"/>
                <a:gd name="connsiteX8" fmla="*/ 2304022 w 2836419"/>
                <a:gd name="connsiteY8" fmla="*/ 14404 h 2369987"/>
                <a:gd name="connsiteX9" fmla="*/ 2027795 w 2836419"/>
                <a:gd name="connsiteY9" fmla="*/ 26561 h 2369987"/>
                <a:gd name="connsiteX10" fmla="*/ 1807974 w 2836419"/>
                <a:gd name="connsiteY10" fmla="*/ 315189 h 2369987"/>
                <a:gd name="connsiteX11" fmla="*/ 1540918 w 2836419"/>
                <a:gd name="connsiteY11" fmla="*/ 724337 h 2369987"/>
                <a:gd name="connsiteX12" fmla="*/ 1329378 w 2836419"/>
                <a:gd name="connsiteY12" fmla="*/ 543504 h 2369987"/>
                <a:gd name="connsiteX13" fmla="*/ 1049599 w 2836419"/>
                <a:gd name="connsiteY13" fmla="*/ 99952 h 2369987"/>
                <a:gd name="connsiteX14" fmla="*/ 810763 w 2836419"/>
                <a:gd name="connsiteY14" fmla="*/ 18065 h 2369987"/>
                <a:gd name="connsiteX15" fmla="*/ 94256 w 2836419"/>
                <a:gd name="connsiteY15" fmla="*/ 21477 h 2369987"/>
                <a:gd name="connsiteX16" fmla="*/ 124963 w 2836419"/>
                <a:gd name="connsiteY16" fmla="*/ 239842 h 2369987"/>
                <a:gd name="connsiteX17" fmla="*/ 1162193 w 2836419"/>
                <a:gd name="connsiteY17" fmla="*/ 1870749 h 2369987"/>
                <a:gd name="connsiteX18" fmla="*/ 1670572 w 2836419"/>
                <a:gd name="connsiteY18" fmla="*/ 2314301 h 2369987"/>
                <a:gd name="connsiteX19" fmla="*/ 1977647 w 2836419"/>
                <a:gd name="connsiteY19" fmla="*/ 2358657 h 2369987"/>
                <a:gd name="connsiteX20" fmla="*/ 1923056 w 2836419"/>
                <a:gd name="connsiteY20" fmla="*/ 2269946 h 2369987"/>
                <a:gd name="connsiteX21" fmla="*/ 1837757 w 2836419"/>
                <a:gd name="connsiteY21" fmla="*/ 2037934 h 2369987"/>
                <a:gd name="connsiteX22" fmla="*/ 1933292 w 2836419"/>
                <a:gd name="connsiteY22" fmla="*/ 1737683 h 2369987"/>
                <a:gd name="connsiteX23" fmla="*/ 2223307 w 2836419"/>
                <a:gd name="connsiteY23" fmla="*/ 1232716 h 2369987"/>
                <a:gd name="connsiteX0" fmla="*/ 2223307 w 2836419"/>
                <a:gd name="connsiteY0" fmla="*/ 1245806 h 2383077"/>
                <a:gd name="connsiteX1" fmla="*/ 1875289 w 2836419"/>
                <a:gd name="connsiteY1" fmla="*/ 1259454 h 2383077"/>
                <a:gd name="connsiteX2" fmla="*/ 1796814 w 2836419"/>
                <a:gd name="connsiteY2" fmla="*/ 1184391 h 2383077"/>
                <a:gd name="connsiteX3" fmla="*/ 2015178 w 2836419"/>
                <a:gd name="connsiteY3" fmla="*/ 822726 h 2383077"/>
                <a:gd name="connsiteX4" fmla="*/ 2110713 w 2836419"/>
                <a:gd name="connsiteY4" fmla="*/ 781782 h 2383077"/>
                <a:gd name="connsiteX5" fmla="*/ 2530381 w 2836419"/>
                <a:gd name="connsiteY5" fmla="*/ 774958 h 2383077"/>
                <a:gd name="connsiteX6" fmla="*/ 2823808 w 2836419"/>
                <a:gd name="connsiteY6" fmla="*/ 307523 h 2383077"/>
                <a:gd name="connsiteX7" fmla="*/ 2734637 w 2836419"/>
                <a:gd name="connsiteY7" fmla="*/ 45441 h 2383077"/>
                <a:gd name="connsiteX8" fmla="*/ 2304022 w 2836419"/>
                <a:gd name="connsiteY8" fmla="*/ 27494 h 2383077"/>
                <a:gd name="connsiteX9" fmla="*/ 1807974 w 2836419"/>
                <a:gd name="connsiteY9" fmla="*/ 328279 h 2383077"/>
                <a:gd name="connsiteX10" fmla="*/ 1540918 w 2836419"/>
                <a:gd name="connsiteY10" fmla="*/ 737427 h 2383077"/>
                <a:gd name="connsiteX11" fmla="*/ 1329378 w 2836419"/>
                <a:gd name="connsiteY11" fmla="*/ 556594 h 2383077"/>
                <a:gd name="connsiteX12" fmla="*/ 1049599 w 2836419"/>
                <a:gd name="connsiteY12" fmla="*/ 113042 h 2383077"/>
                <a:gd name="connsiteX13" fmla="*/ 810763 w 2836419"/>
                <a:gd name="connsiteY13" fmla="*/ 31155 h 2383077"/>
                <a:gd name="connsiteX14" fmla="*/ 94256 w 2836419"/>
                <a:gd name="connsiteY14" fmla="*/ 34567 h 2383077"/>
                <a:gd name="connsiteX15" fmla="*/ 124963 w 2836419"/>
                <a:gd name="connsiteY15" fmla="*/ 252932 h 2383077"/>
                <a:gd name="connsiteX16" fmla="*/ 1162193 w 2836419"/>
                <a:gd name="connsiteY16" fmla="*/ 1883839 h 2383077"/>
                <a:gd name="connsiteX17" fmla="*/ 1670572 w 2836419"/>
                <a:gd name="connsiteY17" fmla="*/ 2327391 h 2383077"/>
                <a:gd name="connsiteX18" fmla="*/ 1977647 w 2836419"/>
                <a:gd name="connsiteY18" fmla="*/ 2371747 h 2383077"/>
                <a:gd name="connsiteX19" fmla="*/ 1923056 w 2836419"/>
                <a:gd name="connsiteY19" fmla="*/ 2283036 h 2383077"/>
                <a:gd name="connsiteX20" fmla="*/ 1837757 w 2836419"/>
                <a:gd name="connsiteY20" fmla="*/ 2051024 h 2383077"/>
                <a:gd name="connsiteX21" fmla="*/ 1933292 w 2836419"/>
                <a:gd name="connsiteY21" fmla="*/ 1750773 h 2383077"/>
                <a:gd name="connsiteX22" fmla="*/ 2223307 w 2836419"/>
                <a:gd name="connsiteY22" fmla="*/ 1245806 h 2383077"/>
                <a:gd name="connsiteX0" fmla="*/ 2223307 w 2844348"/>
                <a:gd name="connsiteY0" fmla="*/ 1235177 h 2372448"/>
                <a:gd name="connsiteX1" fmla="*/ 1875289 w 2844348"/>
                <a:gd name="connsiteY1" fmla="*/ 1248825 h 2372448"/>
                <a:gd name="connsiteX2" fmla="*/ 1796814 w 2844348"/>
                <a:gd name="connsiteY2" fmla="*/ 1173762 h 2372448"/>
                <a:gd name="connsiteX3" fmla="*/ 2015178 w 2844348"/>
                <a:gd name="connsiteY3" fmla="*/ 812097 h 2372448"/>
                <a:gd name="connsiteX4" fmla="*/ 2110713 w 2844348"/>
                <a:gd name="connsiteY4" fmla="*/ 771153 h 2372448"/>
                <a:gd name="connsiteX5" fmla="*/ 2530381 w 2844348"/>
                <a:gd name="connsiteY5" fmla="*/ 764329 h 2372448"/>
                <a:gd name="connsiteX6" fmla="*/ 2823808 w 2844348"/>
                <a:gd name="connsiteY6" fmla="*/ 296894 h 2372448"/>
                <a:gd name="connsiteX7" fmla="*/ 2734637 w 2844348"/>
                <a:gd name="connsiteY7" fmla="*/ 34812 h 2372448"/>
                <a:gd name="connsiteX8" fmla="*/ 2056372 w 2844348"/>
                <a:gd name="connsiteY8" fmla="*/ 33533 h 2372448"/>
                <a:gd name="connsiteX9" fmla="*/ 1807974 w 2844348"/>
                <a:gd name="connsiteY9" fmla="*/ 317650 h 2372448"/>
                <a:gd name="connsiteX10" fmla="*/ 1540918 w 2844348"/>
                <a:gd name="connsiteY10" fmla="*/ 726798 h 2372448"/>
                <a:gd name="connsiteX11" fmla="*/ 1329378 w 2844348"/>
                <a:gd name="connsiteY11" fmla="*/ 545965 h 2372448"/>
                <a:gd name="connsiteX12" fmla="*/ 1049599 w 2844348"/>
                <a:gd name="connsiteY12" fmla="*/ 102413 h 2372448"/>
                <a:gd name="connsiteX13" fmla="*/ 810763 w 2844348"/>
                <a:gd name="connsiteY13" fmla="*/ 20526 h 2372448"/>
                <a:gd name="connsiteX14" fmla="*/ 94256 w 2844348"/>
                <a:gd name="connsiteY14" fmla="*/ 23938 h 2372448"/>
                <a:gd name="connsiteX15" fmla="*/ 124963 w 2844348"/>
                <a:gd name="connsiteY15" fmla="*/ 242303 h 2372448"/>
                <a:gd name="connsiteX16" fmla="*/ 1162193 w 2844348"/>
                <a:gd name="connsiteY16" fmla="*/ 1873210 h 2372448"/>
                <a:gd name="connsiteX17" fmla="*/ 1670572 w 2844348"/>
                <a:gd name="connsiteY17" fmla="*/ 2316762 h 2372448"/>
                <a:gd name="connsiteX18" fmla="*/ 1977647 w 2844348"/>
                <a:gd name="connsiteY18" fmla="*/ 2361118 h 2372448"/>
                <a:gd name="connsiteX19" fmla="*/ 1923056 w 2844348"/>
                <a:gd name="connsiteY19" fmla="*/ 2272407 h 2372448"/>
                <a:gd name="connsiteX20" fmla="*/ 1837757 w 2844348"/>
                <a:gd name="connsiteY20" fmla="*/ 2040395 h 2372448"/>
                <a:gd name="connsiteX21" fmla="*/ 1933292 w 2844348"/>
                <a:gd name="connsiteY21" fmla="*/ 1740144 h 2372448"/>
                <a:gd name="connsiteX22" fmla="*/ 2223307 w 2844348"/>
                <a:gd name="connsiteY22" fmla="*/ 1235177 h 2372448"/>
                <a:gd name="connsiteX0" fmla="*/ 2223307 w 2847069"/>
                <a:gd name="connsiteY0" fmla="*/ 1232222 h 2369493"/>
                <a:gd name="connsiteX1" fmla="*/ 1875289 w 2847069"/>
                <a:gd name="connsiteY1" fmla="*/ 1245870 h 2369493"/>
                <a:gd name="connsiteX2" fmla="*/ 1796814 w 2847069"/>
                <a:gd name="connsiteY2" fmla="*/ 1170807 h 2369493"/>
                <a:gd name="connsiteX3" fmla="*/ 2015178 w 2847069"/>
                <a:gd name="connsiteY3" fmla="*/ 809142 h 2369493"/>
                <a:gd name="connsiteX4" fmla="*/ 2110713 w 2847069"/>
                <a:gd name="connsiteY4" fmla="*/ 768198 h 2369493"/>
                <a:gd name="connsiteX5" fmla="*/ 2530381 w 2847069"/>
                <a:gd name="connsiteY5" fmla="*/ 761374 h 2369493"/>
                <a:gd name="connsiteX6" fmla="*/ 2823808 w 2847069"/>
                <a:gd name="connsiteY6" fmla="*/ 293939 h 2369493"/>
                <a:gd name="connsiteX7" fmla="*/ 2741781 w 2847069"/>
                <a:gd name="connsiteY7" fmla="*/ 39000 h 2369493"/>
                <a:gd name="connsiteX8" fmla="*/ 2056372 w 2847069"/>
                <a:gd name="connsiteY8" fmla="*/ 30578 h 2369493"/>
                <a:gd name="connsiteX9" fmla="*/ 1807974 w 2847069"/>
                <a:gd name="connsiteY9" fmla="*/ 314695 h 2369493"/>
                <a:gd name="connsiteX10" fmla="*/ 1540918 w 2847069"/>
                <a:gd name="connsiteY10" fmla="*/ 723843 h 2369493"/>
                <a:gd name="connsiteX11" fmla="*/ 1329378 w 2847069"/>
                <a:gd name="connsiteY11" fmla="*/ 543010 h 2369493"/>
                <a:gd name="connsiteX12" fmla="*/ 1049599 w 2847069"/>
                <a:gd name="connsiteY12" fmla="*/ 99458 h 2369493"/>
                <a:gd name="connsiteX13" fmla="*/ 810763 w 2847069"/>
                <a:gd name="connsiteY13" fmla="*/ 17571 h 2369493"/>
                <a:gd name="connsiteX14" fmla="*/ 94256 w 2847069"/>
                <a:gd name="connsiteY14" fmla="*/ 20983 h 2369493"/>
                <a:gd name="connsiteX15" fmla="*/ 124963 w 2847069"/>
                <a:gd name="connsiteY15" fmla="*/ 239348 h 2369493"/>
                <a:gd name="connsiteX16" fmla="*/ 1162193 w 2847069"/>
                <a:gd name="connsiteY16" fmla="*/ 1870255 h 2369493"/>
                <a:gd name="connsiteX17" fmla="*/ 1670572 w 2847069"/>
                <a:gd name="connsiteY17" fmla="*/ 2313807 h 2369493"/>
                <a:gd name="connsiteX18" fmla="*/ 1977647 w 2847069"/>
                <a:gd name="connsiteY18" fmla="*/ 2358163 h 2369493"/>
                <a:gd name="connsiteX19" fmla="*/ 1923056 w 2847069"/>
                <a:gd name="connsiteY19" fmla="*/ 2269452 h 2369493"/>
                <a:gd name="connsiteX20" fmla="*/ 1837757 w 2847069"/>
                <a:gd name="connsiteY20" fmla="*/ 2037440 h 2369493"/>
                <a:gd name="connsiteX21" fmla="*/ 1933292 w 2847069"/>
                <a:gd name="connsiteY21" fmla="*/ 1737189 h 2369493"/>
                <a:gd name="connsiteX22" fmla="*/ 2223307 w 2847069"/>
                <a:gd name="connsiteY22" fmla="*/ 1232222 h 2369493"/>
                <a:gd name="connsiteX0" fmla="*/ 2223307 w 2849736"/>
                <a:gd name="connsiteY0" fmla="*/ 1232222 h 2369493"/>
                <a:gd name="connsiteX1" fmla="*/ 1875289 w 2849736"/>
                <a:gd name="connsiteY1" fmla="*/ 1245870 h 2369493"/>
                <a:gd name="connsiteX2" fmla="*/ 1796814 w 2849736"/>
                <a:gd name="connsiteY2" fmla="*/ 1170807 h 2369493"/>
                <a:gd name="connsiteX3" fmla="*/ 2015178 w 2849736"/>
                <a:gd name="connsiteY3" fmla="*/ 809142 h 2369493"/>
                <a:gd name="connsiteX4" fmla="*/ 2110713 w 2849736"/>
                <a:gd name="connsiteY4" fmla="*/ 768198 h 2369493"/>
                <a:gd name="connsiteX5" fmla="*/ 2530381 w 2849736"/>
                <a:gd name="connsiteY5" fmla="*/ 761374 h 2369493"/>
                <a:gd name="connsiteX6" fmla="*/ 2823808 w 2849736"/>
                <a:gd name="connsiteY6" fmla="*/ 293939 h 2369493"/>
                <a:gd name="connsiteX7" fmla="*/ 2741781 w 2849736"/>
                <a:gd name="connsiteY7" fmla="*/ 39000 h 2369493"/>
                <a:gd name="connsiteX8" fmla="*/ 2056372 w 2849736"/>
                <a:gd name="connsiteY8" fmla="*/ 30578 h 2369493"/>
                <a:gd name="connsiteX9" fmla="*/ 1807974 w 2849736"/>
                <a:gd name="connsiteY9" fmla="*/ 314695 h 2369493"/>
                <a:gd name="connsiteX10" fmla="*/ 1540918 w 2849736"/>
                <a:gd name="connsiteY10" fmla="*/ 723843 h 2369493"/>
                <a:gd name="connsiteX11" fmla="*/ 1329378 w 2849736"/>
                <a:gd name="connsiteY11" fmla="*/ 543010 h 2369493"/>
                <a:gd name="connsiteX12" fmla="*/ 1049599 w 2849736"/>
                <a:gd name="connsiteY12" fmla="*/ 99458 h 2369493"/>
                <a:gd name="connsiteX13" fmla="*/ 810763 w 2849736"/>
                <a:gd name="connsiteY13" fmla="*/ 17571 h 2369493"/>
                <a:gd name="connsiteX14" fmla="*/ 94256 w 2849736"/>
                <a:gd name="connsiteY14" fmla="*/ 20983 h 2369493"/>
                <a:gd name="connsiteX15" fmla="*/ 124963 w 2849736"/>
                <a:gd name="connsiteY15" fmla="*/ 239348 h 2369493"/>
                <a:gd name="connsiteX16" fmla="*/ 1162193 w 2849736"/>
                <a:gd name="connsiteY16" fmla="*/ 1870255 h 2369493"/>
                <a:gd name="connsiteX17" fmla="*/ 1670572 w 2849736"/>
                <a:gd name="connsiteY17" fmla="*/ 2313807 h 2369493"/>
                <a:gd name="connsiteX18" fmla="*/ 1977647 w 2849736"/>
                <a:gd name="connsiteY18" fmla="*/ 2358163 h 2369493"/>
                <a:gd name="connsiteX19" fmla="*/ 1923056 w 2849736"/>
                <a:gd name="connsiteY19" fmla="*/ 2269452 h 2369493"/>
                <a:gd name="connsiteX20" fmla="*/ 1837757 w 2849736"/>
                <a:gd name="connsiteY20" fmla="*/ 2037440 h 2369493"/>
                <a:gd name="connsiteX21" fmla="*/ 1933292 w 2849736"/>
                <a:gd name="connsiteY21" fmla="*/ 1737189 h 2369493"/>
                <a:gd name="connsiteX22" fmla="*/ 2223307 w 2849736"/>
                <a:gd name="connsiteY22" fmla="*/ 1232222 h 2369493"/>
                <a:gd name="connsiteX0" fmla="*/ 2223307 w 2865247"/>
                <a:gd name="connsiteY0" fmla="*/ 1232222 h 2369493"/>
                <a:gd name="connsiteX1" fmla="*/ 1875289 w 2865247"/>
                <a:gd name="connsiteY1" fmla="*/ 1245870 h 2369493"/>
                <a:gd name="connsiteX2" fmla="*/ 1796814 w 2865247"/>
                <a:gd name="connsiteY2" fmla="*/ 1170807 h 2369493"/>
                <a:gd name="connsiteX3" fmla="*/ 2015178 w 2865247"/>
                <a:gd name="connsiteY3" fmla="*/ 809142 h 2369493"/>
                <a:gd name="connsiteX4" fmla="*/ 2110713 w 2865247"/>
                <a:gd name="connsiteY4" fmla="*/ 768198 h 2369493"/>
                <a:gd name="connsiteX5" fmla="*/ 2530381 w 2865247"/>
                <a:gd name="connsiteY5" fmla="*/ 761374 h 2369493"/>
                <a:gd name="connsiteX6" fmla="*/ 2847621 w 2865247"/>
                <a:gd name="connsiteY6" fmla="*/ 234408 h 2369493"/>
                <a:gd name="connsiteX7" fmla="*/ 2741781 w 2865247"/>
                <a:gd name="connsiteY7" fmla="*/ 39000 h 2369493"/>
                <a:gd name="connsiteX8" fmla="*/ 2056372 w 2865247"/>
                <a:gd name="connsiteY8" fmla="*/ 30578 h 2369493"/>
                <a:gd name="connsiteX9" fmla="*/ 1807974 w 2865247"/>
                <a:gd name="connsiteY9" fmla="*/ 314695 h 2369493"/>
                <a:gd name="connsiteX10" fmla="*/ 1540918 w 2865247"/>
                <a:gd name="connsiteY10" fmla="*/ 723843 h 2369493"/>
                <a:gd name="connsiteX11" fmla="*/ 1329378 w 2865247"/>
                <a:gd name="connsiteY11" fmla="*/ 543010 h 2369493"/>
                <a:gd name="connsiteX12" fmla="*/ 1049599 w 2865247"/>
                <a:gd name="connsiteY12" fmla="*/ 99458 h 2369493"/>
                <a:gd name="connsiteX13" fmla="*/ 810763 w 2865247"/>
                <a:gd name="connsiteY13" fmla="*/ 17571 h 2369493"/>
                <a:gd name="connsiteX14" fmla="*/ 94256 w 2865247"/>
                <a:gd name="connsiteY14" fmla="*/ 20983 h 2369493"/>
                <a:gd name="connsiteX15" fmla="*/ 124963 w 2865247"/>
                <a:gd name="connsiteY15" fmla="*/ 239348 h 2369493"/>
                <a:gd name="connsiteX16" fmla="*/ 1162193 w 2865247"/>
                <a:gd name="connsiteY16" fmla="*/ 1870255 h 2369493"/>
                <a:gd name="connsiteX17" fmla="*/ 1670572 w 2865247"/>
                <a:gd name="connsiteY17" fmla="*/ 2313807 h 2369493"/>
                <a:gd name="connsiteX18" fmla="*/ 1977647 w 2865247"/>
                <a:gd name="connsiteY18" fmla="*/ 2358163 h 2369493"/>
                <a:gd name="connsiteX19" fmla="*/ 1923056 w 2865247"/>
                <a:gd name="connsiteY19" fmla="*/ 2269452 h 2369493"/>
                <a:gd name="connsiteX20" fmla="*/ 1837757 w 2865247"/>
                <a:gd name="connsiteY20" fmla="*/ 2037440 h 2369493"/>
                <a:gd name="connsiteX21" fmla="*/ 1933292 w 2865247"/>
                <a:gd name="connsiteY21" fmla="*/ 1737189 h 2369493"/>
                <a:gd name="connsiteX22" fmla="*/ 2223307 w 2865247"/>
                <a:gd name="connsiteY22" fmla="*/ 1232222 h 2369493"/>
                <a:gd name="connsiteX0" fmla="*/ 2223307 w 2859977"/>
                <a:gd name="connsiteY0" fmla="*/ 1232222 h 2369493"/>
                <a:gd name="connsiteX1" fmla="*/ 1875289 w 2859977"/>
                <a:gd name="connsiteY1" fmla="*/ 1245870 h 2369493"/>
                <a:gd name="connsiteX2" fmla="*/ 1796814 w 2859977"/>
                <a:gd name="connsiteY2" fmla="*/ 1170807 h 2369493"/>
                <a:gd name="connsiteX3" fmla="*/ 2015178 w 2859977"/>
                <a:gd name="connsiteY3" fmla="*/ 809142 h 2369493"/>
                <a:gd name="connsiteX4" fmla="*/ 2110713 w 2859977"/>
                <a:gd name="connsiteY4" fmla="*/ 768198 h 2369493"/>
                <a:gd name="connsiteX5" fmla="*/ 2530381 w 2859977"/>
                <a:gd name="connsiteY5" fmla="*/ 761374 h 2369493"/>
                <a:gd name="connsiteX6" fmla="*/ 2847621 w 2859977"/>
                <a:gd name="connsiteY6" fmla="*/ 234408 h 2369493"/>
                <a:gd name="connsiteX7" fmla="*/ 2741781 w 2859977"/>
                <a:gd name="connsiteY7" fmla="*/ 39000 h 2369493"/>
                <a:gd name="connsiteX8" fmla="*/ 2056372 w 2859977"/>
                <a:gd name="connsiteY8" fmla="*/ 30578 h 2369493"/>
                <a:gd name="connsiteX9" fmla="*/ 1807974 w 2859977"/>
                <a:gd name="connsiteY9" fmla="*/ 314695 h 2369493"/>
                <a:gd name="connsiteX10" fmla="*/ 1540918 w 2859977"/>
                <a:gd name="connsiteY10" fmla="*/ 723843 h 2369493"/>
                <a:gd name="connsiteX11" fmla="*/ 1329378 w 2859977"/>
                <a:gd name="connsiteY11" fmla="*/ 543010 h 2369493"/>
                <a:gd name="connsiteX12" fmla="*/ 1049599 w 2859977"/>
                <a:gd name="connsiteY12" fmla="*/ 99458 h 2369493"/>
                <a:gd name="connsiteX13" fmla="*/ 810763 w 2859977"/>
                <a:gd name="connsiteY13" fmla="*/ 17571 h 2369493"/>
                <a:gd name="connsiteX14" fmla="*/ 94256 w 2859977"/>
                <a:gd name="connsiteY14" fmla="*/ 20983 h 2369493"/>
                <a:gd name="connsiteX15" fmla="*/ 124963 w 2859977"/>
                <a:gd name="connsiteY15" fmla="*/ 239348 h 2369493"/>
                <a:gd name="connsiteX16" fmla="*/ 1162193 w 2859977"/>
                <a:gd name="connsiteY16" fmla="*/ 1870255 h 2369493"/>
                <a:gd name="connsiteX17" fmla="*/ 1670572 w 2859977"/>
                <a:gd name="connsiteY17" fmla="*/ 2313807 h 2369493"/>
                <a:gd name="connsiteX18" fmla="*/ 1977647 w 2859977"/>
                <a:gd name="connsiteY18" fmla="*/ 2358163 h 2369493"/>
                <a:gd name="connsiteX19" fmla="*/ 1923056 w 2859977"/>
                <a:gd name="connsiteY19" fmla="*/ 2269452 h 2369493"/>
                <a:gd name="connsiteX20" fmla="*/ 1837757 w 2859977"/>
                <a:gd name="connsiteY20" fmla="*/ 2037440 h 2369493"/>
                <a:gd name="connsiteX21" fmla="*/ 1933292 w 2859977"/>
                <a:gd name="connsiteY21" fmla="*/ 1737189 h 2369493"/>
                <a:gd name="connsiteX22" fmla="*/ 2223307 w 2859977"/>
                <a:gd name="connsiteY22" fmla="*/ 1232222 h 2369493"/>
                <a:gd name="connsiteX0" fmla="*/ 2223307 w 2852441"/>
                <a:gd name="connsiteY0" fmla="*/ 1236076 h 2373347"/>
                <a:gd name="connsiteX1" fmla="*/ 1875289 w 2852441"/>
                <a:gd name="connsiteY1" fmla="*/ 1249724 h 2373347"/>
                <a:gd name="connsiteX2" fmla="*/ 1796814 w 2852441"/>
                <a:gd name="connsiteY2" fmla="*/ 1174661 h 2373347"/>
                <a:gd name="connsiteX3" fmla="*/ 2015178 w 2852441"/>
                <a:gd name="connsiteY3" fmla="*/ 812996 h 2373347"/>
                <a:gd name="connsiteX4" fmla="*/ 2110713 w 2852441"/>
                <a:gd name="connsiteY4" fmla="*/ 772052 h 2373347"/>
                <a:gd name="connsiteX5" fmla="*/ 2530381 w 2852441"/>
                <a:gd name="connsiteY5" fmla="*/ 765228 h 2373347"/>
                <a:gd name="connsiteX6" fmla="*/ 2847621 w 2852441"/>
                <a:gd name="connsiteY6" fmla="*/ 238262 h 2373347"/>
                <a:gd name="connsiteX7" fmla="*/ 2741781 w 2852441"/>
                <a:gd name="connsiteY7" fmla="*/ 42854 h 2373347"/>
                <a:gd name="connsiteX8" fmla="*/ 2465944 w 2852441"/>
                <a:gd name="connsiteY8" fmla="*/ 5858 h 2373347"/>
                <a:gd name="connsiteX9" fmla="*/ 2056372 w 2852441"/>
                <a:gd name="connsiteY9" fmla="*/ 34432 h 2373347"/>
                <a:gd name="connsiteX10" fmla="*/ 1807974 w 2852441"/>
                <a:gd name="connsiteY10" fmla="*/ 318549 h 2373347"/>
                <a:gd name="connsiteX11" fmla="*/ 1540918 w 2852441"/>
                <a:gd name="connsiteY11" fmla="*/ 727697 h 2373347"/>
                <a:gd name="connsiteX12" fmla="*/ 1329378 w 2852441"/>
                <a:gd name="connsiteY12" fmla="*/ 546864 h 2373347"/>
                <a:gd name="connsiteX13" fmla="*/ 1049599 w 2852441"/>
                <a:gd name="connsiteY13" fmla="*/ 103312 h 2373347"/>
                <a:gd name="connsiteX14" fmla="*/ 810763 w 2852441"/>
                <a:gd name="connsiteY14" fmla="*/ 21425 h 2373347"/>
                <a:gd name="connsiteX15" fmla="*/ 94256 w 2852441"/>
                <a:gd name="connsiteY15" fmla="*/ 24837 h 2373347"/>
                <a:gd name="connsiteX16" fmla="*/ 124963 w 2852441"/>
                <a:gd name="connsiteY16" fmla="*/ 243202 h 2373347"/>
                <a:gd name="connsiteX17" fmla="*/ 1162193 w 2852441"/>
                <a:gd name="connsiteY17" fmla="*/ 1874109 h 2373347"/>
                <a:gd name="connsiteX18" fmla="*/ 1670572 w 2852441"/>
                <a:gd name="connsiteY18" fmla="*/ 2317661 h 2373347"/>
                <a:gd name="connsiteX19" fmla="*/ 1977647 w 2852441"/>
                <a:gd name="connsiteY19" fmla="*/ 2362017 h 2373347"/>
                <a:gd name="connsiteX20" fmla="*/ 1923056 w 2852441"/>
                <a:gd name="connsiteY20" fmla="*/ 2273306 h 2373347"/>
                <a:gd name="connsiteX21" fmla="*/ 1837757 w 2852441"/>
                <a:gd name="connsiteY21" fmla="*/ 2041294 h 2373347"/>
                <a:gd name="connsiteX22" fmla="*/ 1933292 w 2852441"/>
                <a:gd name="connsiteY22" fmla="*/ 1741043 h 2373347"/>
                <a:gd name="connsiteX23" fmla="*/ 2223307 w 2852441"/>
                <a:gd name="connsiteY23" fmla="*/ 1236076 h 237334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807974 w 2852441"/>
                <a:gd name="connsiteY10" fmla="*/ 319669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40918 w 2852441"/>
                <a:gd name="connsiteY11" fmla="*/ 728817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015178 w 2852441"/>
                <a:gd name="connsiteY3" fmla="*/ 814116 h 2374467"/>
                <a:gd name="connsiteX4" fmla="*/ 2110713 w 2852441"/>
                <a:gd name="connsiteY4" fmla="*/ 773172 h 2374467"/>
                <a:gd name="connsiteX5" fmla="*/ 2530381 w 2852441"/>
                <a:gd name="connsiteY5" fmla="*/ 766348 h 2374467"/>
                <a:gd name="connsiteX6" fmla="*/ 2847621 w 2852441"/>
                <a:gd name="connsiteY6" fmla="*/ 239382 h 2374467"/>
                <a:gd name="connsiteX7" fmla="*/ 2741781 w 2852441"/>
                <a:gd name="connsiteY7" fmla="*/ 43974 h 2374467"/>
                <a:gd name="connsiteX8" fmla="*/ 2465944 w 2852441"/>
                <a:gd name="connsiteY8" fmla="*/ 6978 h 2374467"/>
                <a:gd name="connsiteX9" fmla="*/ 2027797 w 2852441"/>
                <a:gd name="connsiteY9" fmla="*/ 33171 h 2374467"/>
                <a:gd name="connsiteX10" fmla="*/ 1638905 w 2852441"/>
                <a:gd name="connsiteY10" fmla="*/ 581607 h 2374467"/>
                <a:gd name="connsiteX11" fmla="*/ 1521868 w 2852441"/>
                <a:gd name="connsiteY11" fmla="*/ 724054 h 2374467"/>
                <a:gd name="connsiteX12" fmla="*/ 1329378 w 2852441"/>
                <a:gd name="connsiteY12" fmla="*/ 547984 h 2374467"/>
                <a:gd name="connsiteX13" fmla="*/ 1049599 w 2852441"/>
                <a:gd name="connsiteY13" fmla="*/ 104432 h 2374467"/>
                <a:gd name="connsiteX14" fmla="*/ 810763 w 2852441"/>
                <a:gd name="connsiteY14" fmla="*/ 22545 h 2374467"/>
                <a:gd name="connsiteX15" fmla="*/ 94256 w 2852441"/>
                <a:gd name="connsiteY15" fmla="*/ 25957 h 2374467"/>
                <a:gd name="connsiteX16" fmla="*/ 124963 w 2852441"/>
                <a:gd name="connsiteY16" fmla="*/ 244322 h 2374467"/>
                <a:gd name="connsiteX17" fmla="*/ 1162193 w 2852441"/>
                <a:gd name="connsiteY17" fmla="*/ 1875229 h 2374467"/>
                <a:gd name="connsiteX18" fmla="*/ 1670572 w 2852441"/>
                <a:gd name="connsiteY18" fmla="*/ 2318781 h 2374467"/>
                <a:gd name="connsiteX19" fmla="*/ 1977647 w 2852441"/>
                <a:gd name="connsiteY19" fmla="*/ 2363137 h 2374467"/>
                <a:gd name="connsiteX20" fmla="*/ 1923056 w 2852441"/>
                <a:gd name="connsiteY20" fmla="*/ 2274426 h 2374467"/>
                <a:gd name="connsiteX21" fmla="*/ 1837757 w 2852441"/>
                <a:gd name="connsiteY21" fmla="*/ 2042414 h 2374467"/>
                <a:gd name="connsiteX22" fmla="*/ 1933292 w 2852441"/>
                <a:gd name="connsiteY22" fmla="*/ 1742163 h 2374467"/>
                <a:gd name="connsiteX23" fmla="*/ 2223307 w 2852441"/>
                <a:gd name="connsiteY23" fmla="*/ 1237196 h 2374467"/>
                <a:gd name="connsiteX0" fmla="*/ 2223307 w 2852441"/>
                <a:gd name="connsiteY0" fmla="*/ 1237196 h 2374467"/>
                <a:gd name="connsiteX1" fmla="*/ 1875289 w 2852441"/>
                <a:gd name="connsiteY1" fmla="*/ 1250844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796814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10713 w 2852441"/>
                <a:gd name="connsiteY3" fmla="*/ 773172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74467"/>
                <a:gd name="connsiteX1" fmla="*/ 2008639 w 2852441"/>
                <a:gd name="connsiteY1" fmla="*/ 1229413 h 2374467"/>
                <a:gd name="connsiteX2" fmla="*/ 1803957 w 2852441"/>
                <a:gd name="connsiteY2" fmla="*/ 1175781 h 2374467"/>
                <a:gd name="connsiteX3" fmla="*/ 2101188 w 2852441"/>
                <a:gd name="connsiteY3" fmla="*/ 775553 h 2374467"/>
                <a:gd name="connsiteX4" fmla="*/ 2530381 w 2852441"/>
                <a:gd name="connsiteY4" fmla="*/ 766348 h 2374467"/>
                <a:gd name="connsiteX5" fmla="*/ 2847621 w 2852441"/>
                <a:gd name="connsiteY5" fmla="*/ 239382 h 2374467"/>
                <a:gd name="connsiteX6" fmla="*/ 2741781 w 2852441"/>
                <a:gd name="connsiteY6" fmla="*/ 43974 h 2374467"/>
                <a:gd name="connsiteX7" fmla="*/ 2465944 w 2852441"/>
                <a:gd name="connsiteY7" fmla="*/ 6978 h 2374467"/>
                <a:gd name="connsiteX8" fmla="*/ 2027797 w 2852441"/>
                <a:gd name="connsiteY8" fmla="*/ 33171 h 2374467"/>
                <a:gd name="connsiteX9" fmla="*/ 1638905 w 2852441"/>
                <a:gd name="connsiteY9" fmla="*/ 581607 h 2374467"/>
                <a:gd name="connsiteX10" fmla="*/ 1521868 w 2852441"/>
                <a:gd name="connsiteY10" fmla="*/ 724054 h 2374467"/>
                <a:gd name="connsiteX11" fmla="*/ 1329378 w 2852441"/>
                <a:gd name="connsiteY11" fmla="*/ 547984 h 2374467"/>
                <a:gd name="connsiteX12" fmla="*/ 1049599 w 2852441"/>
                <a:gd name="connsiteY12" fmla="*/ 104432 h 2374467"/>
                <a:gd name="connsiteX13" fmla="*/ 810763 w 2852441"/>
                <a:gd name="connsiteY13" fmla="*/ 22545 h 2374467"/>
                <a:gd name="connsiteX14" fmla="*/ 94256 w 2852441"/>
                <a:gd name="connsiteY14" fmla="*/ 25957 h 2374467"/>
                <a:gd name="connsiteX15" fmla="*/ 124963 w 2852441"/>
                <a:gd name="connsiteY15" fmla="*/ 244322 h 2374467"/>
                <a:gd name="connsiteX16" fmla="*/ 1162193 w 2852441"/>
                <a:gd name="connsiteY16" fmla="*/ 1875229 h 2374467"/>
                <a:gd name="connsiteX17" fmla="*/ 1670572 w 2852441"/>
                <a:gd name="connsiteY17" fmla="*/ 2318781 h 2374467"/>
                <a:gd name="connsiteX18" fmla="*/ 1977647 w 2852441"/>
                <a:gd name="connsiteY18" fmla="*/ 2363137 h 2374467"/>
                <a:gd name="connsiteX19" fmla="*/ 1923056 w 2852441"/>
                <a:gd name="connsiteY19" fmla="*/ 2274426 h 2374467"/>
                <a:gd name="connsiteX20" fmla="*/ 1837757 w 2852441"/>
                <a:gd name="connsiteY20" fmla="*/ 2042414 h 2374467"/>
                <a:gd name="connsiteX21" fmla="*/ 1933292 w 2852441"/>
                <a:gd name="connsiteY21" fmla="*/ 1742163 h 2374467"/>
                <a:gd name="connsiteX22" fmla="*/ 2223307 w 2852441"/>
                <a:gd name="connsiteY22" fmla="*/ 1237196 h 2374467"/>
                <a:gd name="connsiteX0" fmla="*/ 2223307 w 2852441"/>
                <a:gd name="connsiteY0" fmla="*/ 1237196 h 2393565"/>
                <a:gd name="connsiteX1" fmla="*/ 2008639 w 2852441"/>
                <a:gd name="connsiteY1" fmla="*/ 1229413 h 2393565"/>
                <a:gd name="connsiteX2" fmla="*/ 1803957 w 2852441"/>
                <a:gd name="connsiteY2" fmla="*/ 1175781 h 2393565"/>
                <a:gd name="connsiteX3" fmla="*/ 2101188 w 2852441"/>
                <a:gd name="connsiteY3" fmla="*/ 775553 h 2393565"/>
                <a:gd name="connsiteX4" fmla="*/ 2530381 w 2852441"/>
                <a:gd name="connsiteY4" fmla="*/ 766348 h 2393565"/>
                <a:gd name="connsiteX5" fmla="*/ 2847621 w 2852441"/>
                <a:gd name="connsiteY5" fmla="*/ 239382 h 2393565"/>
                <a:gd name="connsiteX6" fmla="*/ 2741781 w 2852441"/>
                <a:gd name="connsiteY6" fmla="*/ 43974 h 2393565"/>
                <a:gd name="connsiteX7" fmla="*/ 2465944 w 2852441"/>
                <a:gd name="connsiteY7" fmla="*/ 6978 h 2393565"/>
                <a:gd name="connsiteX8" fmla="*/ 2027797 w 2852441"/>
                <a:gd name="connsiteY8" fmla="*/ 33171 h 2393565"/>
                <a:gd name="connsiteX9" fmla="*/ 1638905 w 2852441"/>
                <a:gd name="connsiteY9" fmla="*/ 581607 h 2393565"/>
                <a:gd name="connsiteX10" fmla="*/ 1521868 w 2852441"/>
                <a:gd name="connsiteY10" fmla="*/ 724054 h 2393565"/>
                <a:gd name="connsiteX11" fmla="*/ 1329378 w 2852441"/>
                <a:gd name="connsiteY11" fmla="*/ 547984 h 2393565"/>
                <a:gd name="connsiteX12" fmla="*/ 1049599 w 2852441"/>
                <a:gd name="connsiteY12" fmla="*/ 104432 h 2393565"/>
                <a:gd name="connsiteX13" fmla="*/ 810763 w 2852441"/>
                <a:gd name="connsiteY13" fmla="*/ 22545 h 2393565"/>
                <a:gd name="connsiteX14" fmla="*/ 94256 w 2852441"/>
                <a:gd name="connsiteY14" fmla="*/ 25957 h 2393565"/>
                <a:gd name="connsiteX15" fmla="*/ 124963 w 2852441"/>
                <a:gd name="connsiteY15" fmla="*/ 244322 h 2393565"/>
                <a:gd name="connsiteX16" fmla="*/ 1162193 w 2852441"/>
                <a:gd name="connsiteY16" fmla="*/ 1875229 h 2393565"/>
                <a:gd name="connsiteX17" fmla="*/ 1670572 w 2852441"/>
                <a:gd name="connsiteY17" fmla="*/ 2318781 h 2393565"/>
                <a:gd name="connsiteX18" fmla="*/ 1958597 w 2852441"/>
                <a:gd name="connsiteY18" fmla="*/ 2389330 h 2393565"/>
                <a:gd name="connsiteX19" fmla="*/ 1923056 w 2852441"/>
                <a:gd name="connsiteY19" fmla="*/ 2274426 h 2393565"/>
                <a:gd name="connsiteX20" fmla="*/ 1837757 w 2852441"/>
                <a:gd name="connsiteY20" fmla="*/ 2042414 h 2393565"/>
                <a:gd name="connsiteX21" fmla="*/ 1933292 w 2852441"/>
                <a:gd name="connsiteY21" fmla="*/ 1742163 h 2393565"/>
                <a:gd name="connsiteX22" fmla="*/ 2223307 w 2852441"/>
                <a:gd name="connsiteY22" fmla="*/ 1237196 h 2393565"/>
                <a:gd name="connsiteX0" fmla="*/ 2223307 w 2852441"/>
                <a:gd name="connsiteY0" fmla="*/ 1237196 h 2410383"/>
                <a:gd name="connsiteX1" fmla="*/ 2008639 w 2852441"/>
                <a:gd name="connsiteY1" fmla="*/ 1229413 h 2410383"/>
                <a:gd name="connsiteX2" fmla="*/ 1803957 w 2852441"/>
                <a:gd name="connsiteY2" fmla="*/ 1175781 h 2410383"/>
                <a:gd name="connsiteX3" fmla="*/ 2101188 w 2852441"/>
                <a:gd name="connsiteY3" fmla="*/ 775553 h 2410383"/>
                <a:gd name="connsiteX4" fmla="*/ 2530381 w 2852441"/>
                <a:gd name="connsiteY4" fmla="*/ 766348 h 2410383"/>
                <a:gd name="connsiteX5" fmla="*/ 2847621 w 2852441"/>
                <a:gd name="connsiteY5" fmla="*/ 239382 h 2410383"/>
                <a:gd name="connsiteX6" fmla="*/ 2741781 w 2852441"/>
                <a:gd name="connsiteY6" fmla="*/ 43974 h 2410383"/>
                <a:gd name="connsiteX7" fmla="*/ 2465944 w 2852441"/>
                <a:gd name="connsiteY7" fmla="*/ 6978 h 2410383"/>
                <a:gd name="connsiteX8" fmla="*/ 2027797 w 2852441"/>
                <a:gd name="connsiteY8" fmla="*/ 33171 h 2410383"/>
                <a:gd name="connsiteX9" fmla="*/ 1638905 w 2852441"/>
                <a:gd name="connsiteY9" fmla="*/ 581607 h 2410383"/>
                <a:gd name="connsiteX10" fmla="*/ 1521868 w 2852441"/>
                <a:gd name="connsiteY10" fmla="*/ 724054 h 2410383"/>
                <a:gd name="connsiteX11" fmla="*/ 1329378 w 2852441"/>
                <a:gd name="connsiteY11" fmla="*/ 547984 h 2410383"/>
                <a:gd name="connsiteX12" fmla="*/ 1049599 w 2852441"/>
                <a:gd name="connsiteY12" fmla="*/ 104432 h 2410383"/>
                <a:gd name="connsiteX13" fmla="*/ 810763 w 2852441"/>
                <a:gd name="connsiteY13" fmla="*/ 22545 h 2410383"/>
                <a:gd name="connsiteX14" fmla="*/ 94256 w 2852441"/>
                <a:gd name="connsiteY14" fmla="*/ 25957 h 2410383"/>
                <a:gd name="connsiteX15" fmla="*/ 124963 w 2852441"/>
                <a:gd name="connsiteY15" fmla="*/ 244322 h 2410383"/>
                <a:gd name="connsiteX16" fmla="*/ 1162193 w 2852441"/>
                <a:gd name="connsiteY16" fmla="*/ 1875229 h 2410383"/>
                <a:gd name="connsiteX17" fmla="*/ 1670572 w 2852441"/>
                <a:gd name="connsiteY17" fmla="*/ 2318781 h 2410383"/>
                <a:gd name="connsiteX18" fmla="*/ 1958597 w 2852441"/>
                <a:gd name="connsiteY18" fmla="*/ 2389330 h 2410383"/>
                <a:gd name="connsiteX19" fmla="*/ 1923056 w 2852441"/>
                <a:gd name="connsiteY19" fmla="*/ 2274426 h 2410383"/>
                <a:gd name="connsiteX20" fmla="*/ 1837757 w 2852441"/>
                <a:gd name="connsiteY20" fmla="*/ 2042414 h 2410383"/>
                <a:gd name="connsiteX21" fmla="*/ 1933292 w 2852441"/>
                <a:gd name="connsiteY21" fmla="*/ 1742163 h 2410383"/>
                <a:gd name="connsiteX22" fmla="*/ 2223307 w 2852441"/>
                <a:gd name="connsiteY22" fmla="*/ 1237196 h 2410383"/>
                <a:gd name="connsiteX0" fmla="*/ 2223307 w 2852441"/>
                <a:gd name="connsiteY0" fmla="*/ 1237196 h 2407218"/>
                <a:gd name="connsiteX1" fmla="*/ 2008639 w 2852441"/>
                <a:gd name="connsiteY1" fmla="*/ 1229413 h 2407218"/>
                <a:gd name="connsiteX2" fmla="*/ 1803957 w 2852441"/>
                <a:gd name="connsiteY2" fmla="*/ 1175781 h 2407218"/>
                <a:gd name="connsiteX3" fmla="*/ 2101188 w 2852441"/>
                <a:gd name="connsiteY3" fmla="*/ 775553 h 2407218"/>
                <a:gd name="connsiteX4" fmla="*/ 2530381 w 2852441"/>
                <a:gd name="connsiteY4" fmla="*/ 766348 h 2407218"/>
                <a:gd name="connsiteX5" fmla="*/ 2847621 w 2852441"/>
                <a:gd name="connsiteY5" fmla="*/ 239382 h 2407218"/>
                <a:gd name="connsiteX6" fmla="*/ 2741781 w 2852441"/>
                <a:gd name="connsiteY6" fmla="*/ 43974 h 2407218"/>
                <a:gd name="connsiteX7" fmla="*/ 2465944 w 2852441"/>
                <a:gd name="connsiteY7" fmla="*/ 6978 h 2407218"/>
                <a:gd name="connsiteX8" fmla="*/ 2027797 w 2852441"/>
                <a:gd name="connsiteY8" fmla="*/ 33171 h 2407218"/>
                <a:gd name="connsiteX9" fmla="*/ 1638905 w 2852441"/>
                <a:gd name="connsiteY9" fmla="*/ 581607 h 2407218"/>
                <a:gd name="connsiteX10" fmla="*/ 1521868 w 2852441"/>
                <a:gd name="connsiteY10" fmla="*/ 724054 h 2407218"/>
                <a:gd name="connsiteX11" fmla="*/ 1329378 w 2852441"/>
                <a:gd name="connsiteY11" fmla="*/ 547984 h 2407218"/>
                <a:gd name="connsiteX12" fmla="*/ 1049599 w 2852441"/>
                <a:gd name="connsiteY12" fmla="*/ 104432 h 2407218"/>
                <a:gd name="connsiteX13" fmla="*/ 810763 w 2852441"/>
                <a:gd name="connsiteY13" fmla="*/ 22545 h 2407218"/>
                <a:gd name="connsiteX14" fmla="*/ 94256 w 2852441"/>
                <a:gd name="connsiteY14" fmla="*/ 25957 h 2407218"/>
                <a:gd name="connsiteX15" fmla="*/ 124963 w 2852441"/>
                <a:gd name="connsiteY15" fmla="*/ 244322 h 2407218"/>
                <a:gd name="connsiteX16" fmla="*/ 1162193 w 2852441"/>
                <a:gd name="connsiteY16" fmla="*/ 1875229 h 2407218"/>
                <a:gd name="connsiteX17" fmla="*/ 1670572 w 2852441"/>
                <a:gd name="connsiteY17" fmla="*/ 2318781 h 2407218"/>
                <a:gd name="connsiteX18" fmla="*/ 1958597 w 2852441"/>
                <a:gd name="connsiteY18" fmla="*/ 2389330 h 2407218"/>
                <a:gd name="connsiteX19" fmla="*/ 1923056 w 2852441"/>
                <a:gd name="connsiteY19" fmla="*/ 2274426 h 2407218"/>
                <a:gd name="connsiteX20" fmla="*/ 1837757 w 2852441"/>
                <a:gd name="connsiteY20" fmla="*/ 2042414 h 2407218"/>
                <a:gd name="connsiteX21" fmla="*/ 1933292 w 2852441"/>
                <a:gd name="connsiteY21" fmla="*/ 1742163 h 2407218"/>
                <a:gd name="connsiteX22" fmla="*/ 2223307 w 2852441"/>
                <a:gd name="connsiteY22" fmla="*/ 1237196 h 2407218"/>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4085"/>
                <a:gd name="connsiteX1" fmla="*/ 2008639 w 2852441"/>
                <a:gd name="connsiteY1" fmla="*/ 1229413 h 2394085"/>
                <a:gd name="connsiteX2" fmla="*/ 1803957 w 2852441"/>
                <a:gd name="connsiteY2" fmla="*/ 1175781 h 2394085"/>
                <a:gd name="connsiteX3" fmla="*/ 2101188 w 2852441"/>
                <a:gd name="connsiteY3" fmla="*/ 775553 h 2394085"/>
                <a:gd name="connsiteX4" fmla="*/ 2530381 w 2852441"/>
                <a:gd name="connsiteY4" fmla="*/ 766348 h 2394085"/>
                <a:gd name="connsiteX5" fmla="*/ 2847621 w 2852441"/>
                <a:gd name="connsiteY5" fmla="*/ 239382 h 2394085"/>
                <a:gd name="connsiteX6" fmla="*/ 2741781 w 2852441"/>
                <a:gd name="connsiteY6" fmla="*/ 43974 h 2394085"/>
                <a:gd name="connsiteX7" fmla="*/ 2465944 w 2852441"/>
                <a:gd name="connsiteY7" fmla="*/ 6978 h 2394085"/>
                <a:gd name="connsiteX8" fmla="*/ 2027797 w 2852441"/>
                <a:gd name="connsiteY8" fmla="*/ 33171 h 2394085"/>
                <a:gd name="connsiteX9" fmla="*/ 1638905 w 2852441"/>
                <a:gd name="connsiteY9" fmla="*/ 581607 h 2394085"/>
                <a:gd name="connsiteX10" fmla="*/ 1521868 w 2852441"/>
                <a:gd name="connsiteY10" fmla="*/ 724054 h 2394085"/>
                <a:gd name="connsiteX11" fmla="*/ 1329378 w 2852441"/>
                <a:gd name="connsiteY11" fmla="*/ 547984 h 2394085"/>
                <a:gd name="connsiteX12" fmla="*/ 1049599 w 2852441"/>
                <a:gd name="connsiteY12" fmla="*/ 104432 h 2394085"/>
                <a:gd name="connsiteX13" fmla="*/ 810763 w 2852441"/>
                <a:gd name="connsiteY13" fmla="*/ 22545 h 2394085"/>
                <a:gd name="connsiteX14" fmla="*/ 94256 w 2852441"/>
                <a:gd name="connsiteY14" fmla="*/ 25957 h 2394085"/>
                <a:gd name="connsiteX15" fmla="*/ 124963 w 2852441"/>
                <a:gd name="connsiteY15" fmla="*/ 244322 h 2394085"/>
                <a:gd name="connsiteX16" fmla="*/ 1162193 w 2852441"/>
                <a:gd name="connsiteY16" fmla="*/ 1875229 h 2394085"/>
                <a:gd name="connsiteX17" fmla="*/ 1670572 w 2852441"/>
                <a:gd name="connsiteY17" fmla="*/ 2318781 h 2394085"/>
                <a:gd name="connsiteX18" fmla="*/ 1958597 w 2852441"/>
                <a:gd name="connsiteY18" fmla="*/ 2389330 h 2394085"/>
                <a:gd name="connsiteX19" fmla="*/ 1937343 w 2852441"/>
                <a:gd name="connsiteY19" fmla="*/ 2267282 h 2394085"/>
                <a:gd name="connsiteX20" fmla="*/ 1837757 w 2852441"/>
                <a:gd name="connsiteY20" fmla="*/ 2042414 h 2394085"/>
                <a:gd name="connsiteX21" fmla="*/ 1933292 w 2852441"/>
                <a:gd name="connsiteY21" fmla="*/ 1742163 h 2394085"/>
                <a:gd name="connsiteX22" fmla="*/ 2223307 w 2852441"/>
                <a:gd name="connsiteY22" fmla="*/ 1237196 h 2394085"/>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32472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223307 w 2852441"/>
                <a:gd name="connsiteY0" fmla="*/ 1237196 h 2390840"/>
                <a:gd name="connsiteX1" fmla="*/ 2008639 w 2852441"/>
                <a:gd name="connsiteY1" fmla="*/ 1229413 h 2390840"/>
                <a:gd name="connsiteX2" fmla="*/ 1803957 w 2852441"/>
                <a:gd name="connsiteY2" fmla="*/ 1175781 h 2390840"/>
                <a:gd name="connsiteX3" fmla="*/ 2101188 w 2852441"/>
                <a:gd name="connsiteY3" fmla="*/ 775553 h 2390840"/>
                <a:gd name="connsiteX4" fmla="*/ 2530381 w 2852441"/>
                <a:gd name="connsiteY4" fmla="*/ 766348 h 2390840"/>
                <a:gd name="connsiteX5" fmla="*/ 2847621 w 2852441"/>
                <a:gd name="connsiteY5" fmla="*/ 239382 h 2390840"/>
                <a:gd name="connsiteX6" fmla="*/ 2741781 w 2852441"/>
                <a:gd name="connsiteY6" fmla="*/ 43974 h 2390840"/>
                <a:gd name="connsiteX7" fmla="*/ 2465944 w 2852441"/>
                <a:gd name="connsiteY7" fmla="*/ 6978 h 2390840"/>
                <a:gd name="connsiteX8" fmla="*/ 2027797 w 2852441"/>
                <a:gd name="connsiteY8" fmla="*/ 33171 h 2390840"/>
                <a:gd name="connsiteX9" fmla="*/ 1638905 w 2852441"/>
                <a:gd name="connsiteY9" fmla="*/ 581607 h 2390840"/>
                <a:gd name="connsiteX10" fmla="*/ 1521868 w 2852441"/>
                <a:gd name="connsiteY10" fmla="*/ 724054 h 2390840"/>
                <a:gd name="connsiteX11" fmla="*/ 1329378 w 2852441"/>
                <a:gd name="connsiteY11" fmla="*/ 547984 h 2390840"/>
                <a:gd name="connsiteX12" fmla="*/ 1049599 w 2852441"/>
                <a:gd name="connsiteY12" fmla="*/ 104432 h 2390840"/>
                <a:gd name="connsiteX13" fmla="*/ 810763 w 2852441"/>
                <a:gd name="connsiteY13" fmla="*/ 22545 h 2390840"/>
                <a:gd name="connsiteX14" fmla="*/ 94256 w 2852441"/>
                <a:gd name="connsiteY14" fmla="*/ 25957 h 2390840"/>
                <a:gd name="connsiteX15" fmla="*/ 124963 w 2852441"/>
                <a:gd name="connsiteY15" fmla="*/ 244322 h 2390840"/>
                <a:gd name="connsiteX16" fmla="*/ 1162193 w 2852441"/>
                <a:gd name="connsiteY16" fmla="*/ 1875229 h 2390840"/>
                <a:gd name="connsiteX17" fmla="*/ 1622947 w 2852441"/>
                <a:gd name="connsiteY17" fmla="*/ 2302112 h 2390840"/>
                <a:gd name="connsiteX18" fmla="*/ 1958597 w 2852441"/>
                <a:gd name="connsiteY18" fmla="*/ 2389330 h 2390840"/>
                <a:gd name="connsiteX19" fmla="*/ 1937343 w 2852441"/>
                <a:gd name="connsiteY19" fmla="*/ 2267282 h 2390840"/>
                <a:gd name="connsiteX20" fmla="*/ 1837757 w 2852441"/>
                <a:gd name="connsiteY20" fmla="*/ 2042414 h 2390840"/>
                <a:gd name="connsiteX21" fmla="*/ 1933292 w 2852441"/>
                <a:gd name="connsiteY21" fmla="*/ 1742163 h 2390840"/>
                <a:gd name="connsiteX22" fmla="*/ 2223307 w 2852441"/>
                <a:gd name="connsiteY22" fmla="*/ 1237196 h 2390840"/>
                <a:gd name="connsiteX0" fmla="*/ 2193753 w 2822887"/>
                <a:gd name="connsiteY0" fmla="*/ 1237196 h 2390840"/>
                <a:gd name="connsiteX1" fmla="*/ 1979085 w 2822887"/>
                <a:gd name="connsiteY1" fmla="*/ 1229413 h 2390840"/>
                <a:gd name="connsiteX2" fmla="*/ 1774403 w 2822887"/>
                <a:gd name="connsiteY2" fmla="*/ 1175781 h 2390840"/>
                <a:gd name="connsiteX3" fmla="*/ 2071634 w 2822887"/>
                <a:gd name="connsiteY3" fmla="*/ 775553 h 2390840"/>
                <a:gd name="connsiteX4" fmla="*/ 2500827 w 2822887"/>
                <a:gd name="connsiteY4" fmla="*/ 766348 h 2390840"/>
                <a:gd name="connsiteX5" fmla="*/ 2818067 w 2822887"/>
                <a:gd name="connsiteY5" fmla="*/ 239382 h 2390840"/>
                <a:gd name="connsiteX6" fmla="*/ 2712227 w 2822887"/>
                <a:gd name="connsiteY6" fmla="*/ 43974 h 2390840"/>
                <a:gd name="connsiteX7" fmla="*/ 2436390 w 2822887"/>
                <a:gd name="connsiteY7" fmla="*/ 6978 h 2390840"/>
                <a:gd name="connsiteX8" fmla="*/ 1998243 w 2822887"/>
                <a:gd name="connsiteY8" fmla="*/ 33171 h 2390840"/>
                <a:gd name="connsiteX9" fmla="*/ 1609351 w 2822887"/>
                <a:gd name="connsiteY9" fmla="*/ 581607 h 2390840"/>
                <a:gd name="connsiteX10" fmla="*/ 1492314 w 2822887"/>
                <a:gd name="connsiteY10" fmla="*/ 724054 h 2390840"/>
                <a:gd name="connsiteX11" fmla="*/ 1299824 w 2822887"/>
                <a:gd name="connsiteY11" fmla="*/ 547984 h 2390840"/>
                <a:gd name="connsiteX12" fmla="*/ 1020045 w 2822887"/>
                <a:gd name="connsiteY12" fmla="*/ 104432 h 2390840"/>
                <a:gd name="connsiteX13" fmla="*/ 781209 w 2822887"/>
                <a:gd name="connsiteY13" fmla="*/ 22545 h 2390840"/>
                <a:gd name="connsiteX14" fmla="*/ 124233 w 2822887"/>
                <a:gd name="connsiteY14" fmla="*/ 23576 h 2390840"/>
                <a:gd name="connsiteX15" fmla="*/ 95409 w 2822887"/>
                <a:gd name="connsiteY15" fmla="*/ 244322 h 2390840"/>
                <a:gd name="connsiteX16" fmla="*/ 1132639 w 2822887"/>
                <a:gd name="connsiteY16" fmla="*/ 1875229 h 2390840"/>
                <a:gd name="connsiteX17" fmla="*/ 1593393 w 2822887"/>
                <a:gd name="connsiteY17" fmla="*/ 2302112 h 2390840"/>
                <a:gd name="connsiteX18" fmla="*/ 1929043 w 2822887"/>
                <a:gd name="connsiteY18" fmla="*/ 2389330 h 2390840"/>
                <a:gd name="connsiteX19" fmla="*/ 1907789 w 2822887"/>
                <a:gd name="connsiteY19" fmla="*/ 2267282 h 2390840"/>
                <a:gd name="connsiteX20" fmla="*/ 1808203 w 2822887"/>
                <a:gd name="connsiteY20" fmla="*/ 2042414 h 2390840"/>
                <a:gd name="connsiteX21" fmla="*/ 1903738 w 2822887"/>
                <a:gd name="connsiteY21" fmla="*/ 1742163 h 2390840"/>
                <a:gd name="connsiteX22" fmla="*/ 2193753 w 2822887"/>
                <a:gd name="connsiteY22" fmla="*/ 1237196 h 2390840"/>
                <a:gd name="connsiteX0" fmla="*/ 2172474 w 2801608"/>
                <a:gd name="connsiteY0" fmla="*/ 1237196 h 2390840"/>
                <a:gd name="connsiteX1" fmla="*/ 1957806 w 2801608"/>
                <a:gd name="connsiteY1" fmla="*/ 1229413 h 2390840"/>
                <a:gd name="connsiteX2" fmla="*/ 1753124 w 2801608"/>
                <a:gd name="connsiteY2" fmla="*/ 1175781 h 2390840"/>
                <a:gd name="connsiteX3" fmla="*/ 2050355 w 2801608"/>
                <a:gd name="connsiteY3" fmla="*/ 775553 h 2390840"/>
                <a:gd name="connsiteX4" fmla="*/ 2479548 w 2801608"/>
                <a:gd name="connsiteY4" fmla="*/ 766348 h 2390840"/>
                <a:gd name="connsiteX5" fmla="*/ 2796788 w 2801608"/>
                <a:gd name="connsiteY5" fmla="*/ 239382 h 2390840"/>
                <a:gd name="connsiteX6" fmla="*/ 2690948 w 2801608"/>
                <a:gd name="connsiteY6" fmla="*/ 43974 h 2390840"/>
                <a:gd name="connsiteX7" fmla="*/ 2415111 w 2801608"/>
                <a:gd name="connsiteY7" fmla="*/ 6978 h 2390840"/>
                <a:gd name="connsiteX8" fmla="*/ 1976964 w 2801608"/>
                <a:gd name="connsiteY8" fmla="*/ 33171 h 2390840"/>
                <a:gd name="connsiteX9" fmla="*/ 1588072 w 2801608"/>
                <a:gd name="connsiteY9" fmla="*/ 581607 h 2390840"/>
                <a:gd name="connsiteX10" fmla="*/ 1471035 w 2801608"/>
                <a:gd name="connsiteY10" fmla="*/ 724054 h 2390840"/>
                <a:gd name="connsiteX11" fmla="*/ 1278545 w 2801608"/>
                <a:gd name="connsiteY11" fmla="*/ 547984 h 2390840"/>
                <a:gd name="connsiteX12" fmla="*/ 998766 w 2801608"/>
                <a:gd name="connsiteY12" fmla="*/ 104432 h 2390840"/>
                <a:gd name="connsiteX13" fmla="*/ 759930 w 2801608"/>
                <a:gd name="connsiteY13" fmla="*/ 22545 h 2390840"/>
                <a:gd name="connsiteX14" fmla="*/ 102954 w 2801608"/>
                <a:gd name="connsiteY14" fmla="*/ 23576 h 2390840"/>
                <a:gd name="connsiteX15" fmla="*/ 74130 w 2801608"/>
                <a:gd name="connsiteY15" fmla="*/ 244322 h 2390840"/>
                <a:gd name="connsiteX16" fmla="*/ 1111360 w 2801608"/>
                <a:gd name="connsiteY16" fmla="*/ 1875229 h 2390840"/>
                <a:gd name="connsiteX17" fmla="*/ 1572114 w 2801608"/>
                <a:gd name="connsiteY17" fmla="*/ 2302112 h 2390840"/>
                <a:gd name="connsiteX18" fmla="*/ 1907764 w 2801608"/>
                <a:gd name="connsiteY18" fmla="*/ 2389330 h 2390840"/>
                <a:gd name="connsiteX19" fmla="*/ 1886510 w 2801608"/>
                <a:gd name="connsiteY19" fmla="*/ 2267282 h 2390840"/>
                <a:gd name="connsiteX20" fmla="*/ 1786924 w 2801608"/>
                <a:gd name="connsiteY20" fmla="*/ 2042414 h 2390840"/>
                <a:gd name="connsiteX21" fmla="*/ 1882459 w 2801608"/>
                <a:gd name="connsiteY21" fmla="*/ 1742163 h 2390840"/>
                <a:gd name="connsiteX22" fmla="*/ 2172474 w 2801608"/>
                <a:gd name="connsiteY22" fmla="*/ 1237196 h 2390840"/>
                <a:gd name="connsiteX0" fmla="*/ 2197140 w 2826274"/>
                <a:gd name="connsiteY0" fmla="*/ 1237196 h 2390840"/>
                <a:gd name="connsiteX1" fmla="*/ 1982472 w 2826274"/>
                <a:gd name="connsiteY1" fmla="*/ 1229413 h 2390840"/>
                <a:gd name="connsiteX2" fmla="*/ 1777790 w 2826274"/>
                <a:gd name="connsiteY2" fmla="*/ 1175781 h 2390840"/>
                <a:gd name="connsiteX3" fmla="*/ 2075021 w 2826274"/>
                <a:gd name="connsiteY3" fmla="*/ 775553 h 2390840"/>
                <a:gd name="connsiteX4" fmla="*/ 2504214 w 2826274"/>
                <a:gd name="connsiteY4" fmla="*/ 766348 h 2390840"/>
                <a:gd name="connsiteX5" fmla="*/ 2821454 w 2826274"/>
                <a:gd name="connsiteY5" fmla="*/ 239382 h 2390840"/>
                <a:gd name="connsiteX6" fmla="*/ 2715614 w 2826274"/>
                <a:gd name="connsiteY6" fmla="*/ 43974 h 2390840"/>
                <a:gd name="connsiteX7" fmla="*/ 2439777 w 2826274"/>
                <a:gd name="connsiteY7" fmla="*/ 6978 h 2390840"/>
                <a:gd name="connsiteX8" fmla="*/ 2001630 w 2826274"/>
                <a:gd name="connsiteY8" fmla="*/ 33171 h 2390840"/>
                <a:gd name="connsiteX9" fmla="*/ 1612738 w 2826274"/>
                <a:gd name="connsiteY9" fmla="*/ 581607 h 2390840"/>
                <a:gd name="connsiteX10" fmla="*/ 1495701 w 2826274"/>
                <a:gd name="connsiteY10" fmla="*/ 724054 h 2390840"/>
                <a:gd name="connsiteX11" fmla="*/ 1303211 w 2826274"/>
                <a:gd name="connsiteY11" fmla="*/ 547984 h 2390840"/>
                <a:gd name="connsiteX12" fmla="*/ 1023432 w 2826274"/>
                <a:gd name="connsiteY12" fmla="*/ 104432 h 2390840"/>
                <a:gd name="connsiteX13" fmla="*/ 784596 w 2826274"/>
                <a:gd name="connsiteY13" fmla="*/ 22545 h 2390840"/>
                <a:gd name="connsiteX14" fmla="*/ 63326 w 2826274"/>
                <a:gd name="connsiteY14" fmla="*/ 25958 h 2390840"/>
                <a:gd name="connsiteX15" fmla="*/ 98796 w 2826274"/>
                <a:gd name="connsiteY15" fmla="*/ 244322 h 2390840"/>
                <a:gd name="connsiteX16" fmla="*/ 1136026 w 2826274"/>
                <a:gd name="connsiteY16" fmla="*/ 1875229 h 2390840"/>
                <a:gd name="connsiteX17" fmla="*/ 1596780 w 2826274"/>
                <a:gd name="connsiteY17" fmla="*/ 2302112 h 2390840"/>
                <a:gd name="connsiteX18" fmla="*/ 1932430 w 2826274"/>
                <a:gd name="connsiteY18" fmla="*/ 2389330 h 2390840"/>
                <a:gd name="connsiteX19" fmla="*/ 1911176 w 2826274"/>
                <a:gd name="connsiteY19" fmla="*/ 2267282 h 2390840"/>
                <a:gd name="connsiteX20" fmla="*/ 1811590 w 2826274"/>
                <a:gd name="connsiteY20" fmla="*/ 2042414 h 2390840"/>
                <a:gd name="connsiteX21" fmla="*/ 1907125 w 2826274"/>
                <a:gd name="connsiteY21" fmla="*/ 1742163 h 2390840"/>
                <a:gd name="connsiteX22" fmla="*/ 2197140 w 2826274"/>
                <a:gd name="connsiteY22" fmla="*/ 1237196 h 2390840"/>
                <a:gd name="connsiteX0" fmla="*/ 2188823 w 2817957"/>
                <a:gd name="connsiteY0" fmla="*/ 1237196 h 2390840"/>
                <a:gd name="connsiteX1" fmla="*/ 1974155 w 2817957"/>
                <a:gd name="connsiteY1" fmla="*/ 1229413 h 2390840"/>
                <a:gd name="connsiteX2" fmla="*/ 1769473 w 2817957"/>
                <a:gd name="connsiteY2" fmla="*/ 1175781 h 2390840"/>
                <a:gd name="connsiteX3" fmla="*/ 2066704 w 2817957"/>
                <a:gd name="connsiteY3" fmla="*/ 775553 h 2390840"/>
                <a:gd name="connsiteX4" fmla="*/ 2495897 w 2817957"/>
                <a:gd name="connsiteY4" fmla="*/ 766348 h 2390840"/>
                <a:gd name="connsiteX5" fmla="*/ 2813137 w 2817957"/>
                <a:gd name="connsiteY5" fmla="*/ 239382 h 2390840"/>
                <a:gd name="connsiteX6" fmla="*/ 2707297 w 2817957"/>
                <a:gd name="connsiteY6" fmla="*/ 43974 h 2390840"/>
                <a:gd name="connsiteX7" fmla="*/ 2431460 w 2817957"/>
                <a:gd name="connsiteY7" fmla="*/ 6978 h 2390840"/>
                <a:gd name="connsiteX8" fmla="*/ 1993313 w 2817957"/>
                <a:gd name="connsiteY8" fmla="*/ 33171 h 2390840"/>
                <a:gd name="connsiteX9" fmla="*/ 1604421 w 2817957"/>
                <a:gd name="connsiteY9" fmla="*/ 581607 h 2390840"/>
                <a:gd name="connsiteX10" fmla="*/ 1487384 w 2817957"/>
                <a:gd name="connsiteY10" fmla="*/ 724054 h 2390840"/>
                <a:gd name="connsiteX11" fmla="*/ 1294894 w 2817957"/>
                <a:gd name="connsiteY11" fmla="*/ 547984 h 2390840"/>
                <a:gd name="connsiteX12" fmla="*/ 1015115 w 2817957"/>
                <a:gd name="connsiteY12" fmla="*/ 104432 h 2390840"/>
                <a:gd name="connsiteX13" fmla="*/ 776279 w 2817957"/>
                <a:gd name="connsiteY13" fmla="*/ 22545 h 2390840"/>
                <a:gd name="connsiteX14" fmla="*/ 55009 w 2817957"/>
                <a:gd name="connsiteY14" fmla="*/ 25958 h 2390840"/>
                <a:gd name="connsiteX15" fmla="*/ 90479 w 2817957"/>
                <a:gd name="connsiteY15" fmla="*/ 244322 h 2390840"/>
                <a:gd name="connsiteX16" fmla="*/ 1127709 w 2817957"/>
                <a:gd name="connsiteY16" fmla="*/ 1875229 h 2390840"/>
                <a:gd name="connsiteX17" fmla="*/ 1588463 w 2817957"/>
                <a:gd name="connsiteY17" fmla="*/ 2302112 h 2390840"/>
                <a:gd name="connsiteX18" fmla="*/ 1924113 w 2817957"/>
                <a:gd name="connsiteY18" fmla="*/ 2389330 h 2390840"/>
                <a:gd name="connsiteX19" fmla="*/ 1902859 w 2817957"/>
                <a:gd name="connsiteY19" fmla="*/ 2267282 h 2390840"/>
                <a:gd name="connsiteX20" fmla="*/ 1803273 w 2817957"/>
                <a:gd name="connsiteY20" fmla="*/ 2042414 h 2390840"/>
                <a:gd name="connsiteX21" fmla="*/ 1898808 w 2817957"/>
                <a:gd name="connsiteY21" fmla="*/ 1742163 h 2390840"/>
                <a:gd name="connsiteX22" fmla="*/ 2188823 w 2817957"/>
                <a:gd name="connsiteY22" fmla="*/ 1237196 h 2390840"/>
                <a:gd name="connsiteX0" fmla="*/ 2150070 w 2779204"/>
                <a:gd name="connsiteY0" fmla="*/ 1237196 h 2390840"/>
                <a:gd name="connsiteX1" fmla="*/ 1935402 w 2779204"/>
                <a:gd name="connsiteY1" fmla="*/ 1229413 h 2390840"/>
                <a:gd name="connsiteX2" fmla="*/ 1730720 w 2779204"/>
                <a:gd name="connsiteY2" fmla="*/ 1175781 h 2390840"/>
                <a:gd name="connsiteX3" fmla="*/ 2027951 w 2779204"/>
                <a:gd name="connsiteY3" fmla="*/ 775553 h 2390840"/>
                <a:gd name="connsiteX4" fmla="*/ 2457144 w 2779204"/>
                <a:gd name="connsiteY4" fmla="*/ 766348 h 2390840"/>
                <a:gd name="connsiteX5" fmla="*/ 2774384 w 2779204"/>
                <a:gd name="connsiteY5" fmla="*/ 239382 h 2390840"/>
                <a:gd name="connsiteX6" fmla="*/ 2668544 w 2779204"/>
                <a:gd name="connsiteY6" fmla="*/ 43974 h 2390840"/>
                <a:gd name="connsiteX7" fmla="*/ 2392707 w 2779204"/>
                <a:gd name="connsiteY7" fmla="*/ 6978 h 2390840"/>
                <a:gd name="connsiteX8" fmla="*/ 1954560 w 2779204"/>
                <a:gd name="connsiteY8" fmla="*/ 33171 h 2390840"/>
                <a:gd name="connsiteX9" fmla="*/ 1565668 w 2779204"/>
                <a:gd name="connsiteY9" fmla="*/ 581607 h 2390840"/>
                <a:gd name="connsiteX10" fmla="*/ 1448631 w 2779204"/>
                <a:gd name="connsiteY10" fmla="*/ 724054 h 2390840"/>
                <a:gd name="connsiteX11" fmla="*/ 1256141 w 2779204"/>
                <a:gd name="connsiteY11" fmla="*/ 547984 h 2390840"/>
                <a:gd name="connsiteX12" fmla="*/ 976362 w 2779204"/>
                <a:gd name="connsiteY12" fmla="*/ 104432 h 2390840"/>
                <a:gd name="connsiteX13" fmla="*/ 737526 w 2779204"/>
                <a:gd name="connsiteY13" fmla="*/ 22545 h 2390840"/>
                <a:gd name="connsiteX14" fmla="*/ 147225 w 2779204"/>
                <a:gd name="connsiteY14" fmla="*/ 23577 h 2390840"/>
                <a:gd name="connsiteX15" fmla="*/ 51726 w 2779204"/>
                <a:gd name="connsiteY15" fmla="*/ 244322 h 2390840"/>
                <a:gd name="connsiteX16" fmla="*/ 1088956 w 2779204"/>
                <a:gd name="connsiteY16" fmla="*/ 1875229 h 2390840"/>
                <a:gd name="connsiteX17" fmla="*/ 1549710 w 2779204"/>
                <a:gd name="connsiteY17" fmla="*/ 2302112 h 2390840"/>
                <a:gd name="connsiteX18" fmla="*/ 1885360 w 2779204"/>
                <a:gd name="connsiteY18" fmla="*/ 2389330 h 2390840"/>
                <a:gd name="connsiteX19" fmla="*/ 1864106 w 2779204"/>
                <a:gd name="connsiteY19" fmla="*/ 2267282 h 2390840"/>
                <a:gd name="connsiteX20" fmla="*/ 1764520 w 2779204"/>
                <a:gd name="connsiteY20" fmla="*/ 2042414 h 2390840"/>
                <a:gd name="connsiteX21" fmla="*/ 1860055 w 2779204"/>
                <a:gd name="connsiteY21" fmla="*/ 1742163 h 2390840"/>
                <a:gd name="connsiteX22" fmla="*/ 2150070 w 2779204"/>
                <a:gd name="connsiteY22" fmla="*/ 1237196 h 2390840"/>
                <a:gd name="connsiteX0" fmla="*/ 2175623 w 2804757"/>
                <a:gd name="connsiteY0" fmla="*/ 1237196 h 2390840"/>
                <a:gd name="connsiteX1" fmla="*/ 1960955 w 2804757"/>
                <a:gd name="connsiteY1" fmla="*/ 1229413 h 2390840"/>
                <a:gd name="connsiteX2" fmla="*/ 1756273 w 2804757"/>
                <a:gd name="connsiteY2" fmla="*/ 1175781 h 2390840"/>
                <a:gd name="connsiteX3" fmla="*/ 2053504 w 2804757"/>
                <a:gd name="connsiteY3" fmla="*/ 775553 h 2390840"/>
                <a:gd name="connsiteX4" fmla="*/ 2482697 w 2804757"/>
                <a:gd name="connsiteY4" fmla="*/ 766348 h 2390840"/>
                <a:gd name="connsiteX5" fmla="*/ 2799937 w 2804757"/>
                <a:gd name="connsiteY5" fmla="*/ 239382 h 2390840"/>
                <a:gd name="connsiteX6" fmla="*/ 2694097 w 2804757"/>
                <a:gd name="connsiteY6" fmla="*/ 43974 h 2390840"/>
                <a:gd name="connsiteX7" fmla="*/ 2418260 w 2804757"/>
                <a:gd name="connsiteY7" fmla="*/ 6978 h 2390840"/>
                <a:gd name="connsiteX8" fmla="*/ 1980113 w 2804757"/>
                <a:gd name="connsiteY8" fmla="*/ 33171 h 2390840"/>
                <a:gd name="connsiteX9" fmla="*/ 1591221 w 2804757"/>
                <a:gd name="connsiteY9" fmla="*/ 581607 h 2390840"/>
                <a:gd name="connsiteX10" fmla="*/ 1474184 w 2804757"/>
                <a:gd name="connsiteY10" fmla="*/ 724054 h 2390840"/>
                <a:gd name="connsiteX11" fmla="*/ 1281694 w 2804757"/>
                <a:gd name="connsiteY11" fmla="*/ 547984 h 2390840"/>
                <a:gd name="connsiteX12" fmla="*/ 1001915 w 2804757"/>
                <a:gd name="connsiteY12" fmla="*/ 104432 h 2390840"/>
                <a:gd name="connsiteX13" fmla="*/ 763079 w 2804757"/>
                <a:gd name="connsiteY13" fmla="*/ 22545 h 2390840"/>
                <a:gd name="connsiteX14" fmla="*/ 77528 w 2804757"/>
                <a:gd name="connsiteY14" fmla="*/ 23577 h 2390840"/>
                <a:gd name="connsiteX15" fmla="*/ 77279 w 2804757"/>
                <a:gd name="connsiteY15" fmla="*/ 244322 h 2390840"/>
                <a:gd name="connsiteX16" fmla="*/ 1114509 w 2804757"/>
                <a:gd name="connsiteY16" fmla="*/ 1875229 h 2390840"/>
                <a:gd name="connsiteX17" fmla="*/ 1575263 w 2804757"/>
                <a:gd name="connsiteY17" fmla="*/ 2302112 h 2390840"/>
                <a:gd name="connsiteX18" fmla="*/ 1910913 w 2804757"/>
                <a:gd name="connsiteY18" fmla="*/ 2389330 h 2390840"/>
                <a:gd name="connsiteX19" fmla="*/ 1889659 w 2804757"/>
                <a:gd name="connsiteY19" fmla="*/ 2267282 h 2390840"/>
                <a:gd name="connsiteX20" fmla="*/ 1790073 w 2804757"/>
                <a:gd name="connsiteY20" fmla="*/ 2042414 h 2390840"/>
                <a:gd name="connsiteX21" fmla="*/ 1885608 w 2804757"/>
                <a:gd name="connsiteY21" fmla="*/ 1742163 h 2390840"/>
                <a:gd name="connsiteX22" fmla="*/ 2175623 w 2804757"/>
                <a:gd name="connsiteY22" fmla="*/ 1237196 h 2390840"/>
                <a:gd name="connsiteX0" fmla="*/ 2183199 w 2812333"/>
                <a:gd name="connsiteY0" fmla="*/ 1239860 h 2393504"/>
                <a:gd name="connsiteX1" fmla="*/ 1968531 w 2812333"/>
                <a:gd name="connsiteY1" fmla="*/ 1232077 h 2393504"/>
                <a:gd name="connsiteX2" fmla="*/ 1763849 w 2812333"/>
                <a:gd name="connsiteY2" fmla="*/ 1178445 h 2393504"/>
                <a:gd name="connsiteX3" fmla="*/ 2061080 w 2812333"/>
                <a:gd name="connsiteY3" fmla="*/ 778217 h 2393504"/>
                <a:gd name="connsiteX4" fmla="*/ 2490273 w 2812333"/>
                <a:gd name="connsiteY4" fmla="*/ 769012 h 2393504"/>
                <a:gd name="connsiteX5" fmla="*/ 2807513 w 2812333"/>
                <a:gd name="connsiteY5" fmla="*/ 242046 h 2393504"/>
                <a:gd name="connsiteX6" fmla="*/ 2701673 w 2812333"/>
                <a:gd name="connsiteY6" fmla="*/ 46638 h 2393504"/>
                <a:gd name="connsiteX7" fmla="*/ 2425836 w 2812333"/>
                <a:gd name="connsiteY7" fmla="*/ 9642 h 2393504"/>
                <a:gd name="connsiteX8" fmla="*/ 1987689 w 2812333"/>
                <a:gd name="connsiteY8" fmla="*/ 35835 h 2393504"/>
                <a:gd name="connsiteX9" fmla="*/ 1598797 w 2812333"/>
                <a:gd name="connsiteY9" fmla="*/ 584271 h 2393504"/>
                <a:gd name="connsiteX10" fmla="*/ 1481760 w 2812333"/>
                <a:gd name="connsiteY10" fmla="*/ 726718 h 2393504"/>
                <a:gd name="connsiteX11" fmla="*/ 1289270 w 2812333"/>
                <a:gd name="connsiteY11" fmla="*/ 550648 h 2393504"/>
                <a:gd name="connsiteX12" fmla="*/ 1009491 w 2812333"/>
                <a:gd name="connsiteY12" fmla="*/ 107096 h 2393504"/>
                <a:gd name="connsiteX13" fmla="*/ 770655 w 2812333"/>
                <a:gd name="connsiteY13" fmla="*/ 25209 h 2393504"/>
                <a:gd name="connsiteX14" fmla="*/ 85104 w 2812333"/>
                <a:gd name="connsiteY14" fmla="*/ 26241 h 2393504"/>
                <a:gd name="connsiteX15" fmla="*/ 125337 w 2812333"/>
                <a:gd name="connsiteY15" fmla="*/ 330329 h 2393504"/>
                <a:gd name="connsiteX16" fmla="*/ 1122085 w 2812333"/>
                <a:gd name="connsiteY16" fmla="*/ 1877893 h 2393504"/>
                <a:gd name="connsiteX17" fmla="*/ 1582839 w 2812333"/>
                <a:gd name="connsiteY17" fmla="*/ 2304776 h 2393504"/>
                <a:gd name="connsiteX18" fmla="*/ 1918489 w 2812333"/>
                <a:gd name="connsiteY18" fmla="*/ 2391994 h 2393504"/>
                <a:gd name="connsiteX19" fmla="*/ 1897235 w 2812333"/>
                <a:gd name="connsiteY19" fmla="*/ 2269946 h 2393504"/>
                <a:gd name="connsiteX20" fmla="*/ 1797649 w 2812333"/>
                <a:gd name="connsiteY20" fmla="*/ 2045078 h 2393504"/>
                <a:gd name="connsiteX21" fmla="*/ 1893184 w 2812333"/>
                <a:gd name="connsiteY21" fmla="*/ 1744827 h 2393504"/>
                <a:gd name="connsiteX22" fmla="*/ 2183199 w 2812333"/>
                <a:gd name="connsiteY22" fmla="*/ 1239860 h 2393504"/>
                <a:gd name="connsiteX0" fmla="*/ 2161344 w 2790478"/>
                <a:gd name="connsiteY0" fmla="*/ 1248597 h 2402241"/>
                <a:gd name="connsiteX1" fmla="*/ 1946676 w 2790478"/>
                <a:gd name="connsiteY1" fmla="*/ 1240814 h 2402241"/>
                <a:gd name="connsiteX2" fmla="*/ 1741994 w 2790478"/>
                <a:gd name="connsiteY2" fmla="*/ 1187182 h 2402241"/>
                <a:gd name="connsiteX3" fmla="*/ 2039225 w 2790478"/>
                <a:gd name="connsiteY3" fmla="*/ 786954 h 2402241"/>
                <a:gd name="connsiteX4" fmla="*/ 2468418 w 2790478"/>
                <a:gd name="connsiteY4" fmla="*/ 777749 h 2402241"/>
                <a:gd name="connsiteX5" fmla="*/ 2785658 w 2790478"/>
                <a:gd name="connsiteY5" fmla="*/ 250783 h 2402241"/>
                <a:gd name="connsiteX6" fmla="*/ 2679818 w 2790478"/>
                <a:gd name="connsiteY6" fmla="*/ 55375 h 2402241"/>
                <a:gd name="connsiteX7" fmla="*/ 2403981 w 2790478"/>
                <a:gd name="connsiteY7" fmla="*/ 18379 h 2402241"/>
                <a:gd name="connsiteX8" fmla="*/ 1965834 w 2790478"/>
                <a:gd name="connsiteY8" fmla="*/ 44572 h 2402241"/>
                <a:gd name="connsiteX9" fmla="*/ 1576942 w 2790478"/>
                <a:gd name="connsiteY9" fmla="*/ 593008 h 2402241"/>
                <a:gd name="connsiteX10" fmla="*/ 1459905 w 2790478"/>
                <a:gd name="connsiteY10" fmla="*/ 735455 h 2402241"/>
                <a:gd name="connsiteX11" fmla="*/ 1267415 w 2790478"/>
                <a:gd name="connsiteY11" fmla="*/ 559385 h 2402241"/>
                <a:gd name="connsiteX12" fmla="*/ 987636 w 2790478"/>
                <a:gd name="connsiteY12" fmla="*/ 115833 h 2402241"/>
                <a:gd name="connsiteX13" fmla="*/ 748800 w 2790478"/>
                <a:gd name="connsiteY13" fmla="*/ 33946 h 2402241"/>
                <a:gd name="connsiteX14" fmla="*/ 387062 w 2790478"/>
                <a:gd name="connsiteY14" fmla="*/ 6473 h 2402241"/>
                <a:gd name="connsiteX15" fmla="*/ 63249 w 2790478"/>
                <a:gd name="connsiteY15" fmla="*/ 34978 h 2402241"/>
                <a:gd name="connsiteX16" fmla="*/ 103482 w 2790478"/>
                <a:gd name="connsiteY16" fmla="*/ 339066 h 2402241"/>
                <a:gd name="connsiteX17" fmla="*/ 1100230 w 2790478"/>
                <a:gd name="connsiteY17" fmla="*/ 1886630 h 2402241"/>
                <a:gd name="connsiteX18" fmla="*/ 1560984 w 2790478"/>
                <a:gd name="connsiteY18" fmla="*/ 2313513 h 2402241"/>
                <a:gd name="connsiteX19" fmla="*/ 1896634 w 2790478"/>
                <a:gd name="connsiteY19" fmla="*/ 2400731 h 2402241"/>
                <a:gd name="connsiteX20" fmla="*/ 1875380 w 2790478"/>
                <a:gd name="connsiteY20" fmla="*/ 2278683 h 2402241"/>
                <a:gd name="connsiteX21" fmla="*/ 1775794 w 2790478"/>
                <a:gd name="connsiteY21" fmla="*/ 2053815 h 2402241"/>
                <a:gd name="connsiteX22" fmla="*/ 1871329 w 2790478"/>
                <a:gd name="connsiteY22" fmla="*/ 1753564 h 2402241"/>
                <a:gd name="connsiteX23" fmla="*/ 2161344 w 2790478"/>
                <a:gd name="connsiteY23" fmla="*/ 1248597 h 2402241"/>
                <a:gd name="connsiteX0" fmla="*/ 2175250 w 2804384"/>
                <a:gd name="connsiteY0" fmla="*/ 1248597 h 2402241"/>
                <a:gd name="connsiteX1" fmla="*/ 1960582 w 2804384"/>
                <a:gd name="connsiteY1" fmla="*/ 1240814 h 2402241"/>
                <a:gd name="connsiteX2" fmla="*/ 1755900 w 2804384"/>
                <a:gd name="connsiteY2" fmla="*/ 1187182 h 2402241"/>
                <a:gd name="connsiteX3" fmla="*/ 2053131 w 2804384"/>
                <a:gd name="connsiteY3" fmla="*/ 786954 h 2402241"/>
                <a:gd name="connsiteX4" fmla="*/ 2482324 w 2804384"/>
                <a:gd name="connsiteY4" fmla="*/ 777749 h 2402241"/>
                <a:gd name="connsiteX5" fmla="*/ 2799564 w 2804384"/>
                <a:gd name="connsiteY5" fmla="*/ 250783 h 2402241"/>
                <a:gd name="connsiteX6" fmla="*/ 2693724 w 2804384"/>
                <a:gd name="connsiteY6" fmla="*/ 55375 h 2402241"/>
                <a:gd name="connsiteX7" fmla="*/ 2417887 w 2804384"/>
                <a:gd name="connsiteY7" fmla="*/ 18379 h 2402241"/>
                <a:gd name="connsiteX8" fmla="*/ 1979740 w 2804384"/>
                <a:gd name="connsiteY8" fmla="*/ 44572 h 2402241"/>
                <a:gd name="connsiteX9" fmla="*/ 1590848 w 2804384"/>
                <a:gd name="connsiteY9" fmla="*/ 593008 h 2402241"/>
                <a:gd name="connsiteX10" fmla="*/ 1473811 w 2804384"/>
                <a:gd name="connsiteY10" fmla="*/ 735455 h 2402241"/>
                <a:gd name="connsiteX11" fmla="*/ 1281321 w 2804384"/>
                <a:gd name="connsiteY11" fmla="*/ 559385 h 2402241"/>
                <a:gd name="connsiteX12" fmla="*/ 1001542 w 2804384"/>
                <a:gd name="connsiteY12" fmla="*/ 115833 h 2402241"/>
                <a:gd name="connsiteX13" fmla="*/ 762706 w 2804384"/>
                <a:gd name="connsiteY13" fmla="*/ 33946 h 2402241"/>
                <a:gd name="connsiteX14" fmla="*/ 400968 w 2804384"/>
                <a:gd name="connsiteY14" fmla="*/ 6473 h 2402241"/>
                <a:gd name="connsiteX15" fmla="*/ 50962 w 2804384"/>
                <a:gd name="connsiteY15" fmla="*/ 34978 h 2402241"/>
                <a:gd name="connsiteX16" fmla="*/ 117388 w 2804384"/>
                <a:gd name="connsiteY16" fmla="*/ 339066 h 2402241"/>
                <a:gd name="connsiteX17" fmla="*/ 1114136 w 2804384"/>
                <a:gd name="connsiteY17" fmla="*/ 1886630 h 2402241"/>
                <a:gd name="connsiteX18" fmla="*/ 1574890 w 2804384"/>
                <a:gd name="connsiteY18" fmla="*/ 2313513 h 2402241"/>
                <a:gd name="connsiteX19" fmla="*/ 1910540 w 2804384"/>
                <a:gd name="connsiteY19" fmla="*/ 2400731 h 2402241"/>
                <a:gd name="connsiteX20" fmla="*/ 1889286 w 2804384"/>
                <a:gd name="connsiteY20" fmla="*/ 2278683 h 2402241"/>
                <a:gd name="connsiteX21" fmla="*/ 1789700 w 2804384"/>
                <a:gd name="connsiteY21" fmla="*/ 2053815 h 2402241"/>
                <a:gd name="connsiteX22" fmla="*/ 1885235 w 2804384"/>
                <a:gd name="connsiteY22" fmla="*/ 1753564 h 2402241"/>
                <a:gd name="connsiteX23" fmla="*/ 2175250 w 2804384"/>
                <a:gd name="connsiteY23" fmla="*/ 1248597 h 2402241"/>
                <a:gd name="connsiteX0" fmla="*/ 2187283 w 2816417"/>
                <a:gd name="connsiteY0" fmla="*/ 1248597 h 2402241"/>
                <a:gd name="connsiteX1" fmla="*/ 1972615 w 2816417"/>
                <a:gd name="connsiteY1" fmla="*/ 1240814 h 2402241"/>
                <a:gd name="connsiteX2" fmla="*/ 1767933 w 2816417"/>
                <a:gd name="connsiteY2" fmla="*/ 1187182 h 2402241"/>
                <a:gd name="connsiteX3" fmla="*/ 2065164 w 2816417"/>
                <a:gd name="connsiteY3" fmla="*/ 786954 h 2402241"/>
                <a:gd name="connsiteX4" fmla="*/ 2494357 w 2816417"/>
                <a:gd name="connsiteY4" fmla="*/ 777749 h 2402241"/>
                <a:gd name="connsiteX5" fmla="*/ 2811597 w 2816417"/>
                <a:gd name="connsiteY5" fmla="*/ 250783 h 2402241"/>
                <a:gd name="connsiteX6" fmla="*/ 2705757 w 2816417"/>
                <a:gd name="connsiteY6" fmla="*/ 55375 h 2402241"/>
                <a:gd name="connsiteX7" fmla="*/ 2429920 w 2816417"/>
                <a:gd name="connsiteY7" fmla="*/ 18379 h 2402241"/>
                <a:gd name="connsiteX8" fmla="*/ 1991773 w 2816417"/>
                <a:gd name="connsiteY8" fmla="*/ 44572 h 2402241"/>
                <a:gd name="connsiteX9" fmla="*/ 1602881 w 2816417"/>
                <a:gd name="connsiteY9" fmla="*/ 593008 h 2402241"/>
                <a:gd name="connsiteX10" fmla="*/ 1485844 w 2816417"/>
                <a:gd name="connsiteY10" fmla="*/ 735455 h 2402241"/>
                <a:gd name="connsiteX11" fmla="*/ 1293354 w 2816417"/>
                <a:gd name="connsiteY11" fmla="*/ 559385 h 2402241"/>
                <a:gd name="connsiteX12" fmla="*/ 1013575 w 2816417"/>
                <a:gd name="connsiteY12" fmla="*/ 115833 h 2402241"/>
                <a:gd name="connsiteX13" fmla="*/ 774739 w 2816417"/>
                <a:gd name="connsiteY13" fmla="*/ 33946 h 2402241"/>
                <a:gd name="connsiteX14" fmla="*/ 413001 w 2816417"/>
                <a:gd name="connsiteY14" fmla="*/ 6473 h 2402241"/>
                <a:gd name="connsiteX15" fmla="*/ 62995 w 2816417"/>
                <a:gd name="connsiteY15" fmla="*/ 34978 h 2402241"/>
                <a:gd name="connsiteX16" fmla="*/ 129421 w 2816417"/>
                <a:gd name="connsiteY16" fmla="*/ 339066 h 2402241"/>
                <a:gd name="connsiteX17" fmla="*/ 1126169 w 2816417"/>
                <a:gd name="connsiteY17" fmla="*/ 1886630 h 2402241"/>
                <a:gd name="connsiteX18" fmla="*/ 1586923 w 2816417"/>
                <a:gd name="connsiteY18" fmla="*/ 2313513 h 2402241"/>
                <a:gd name="connsiteX19" fmla="*/ 1922573 w 2816417"/>
                <a:gd name="connsiteY19" fmla="*/ 2400731 h 2402241"/>
                <a:gd name="connsiteX20" fmla="*/ 1901319 w 2816417"/>
                <a:gd name="connsiteY20" fmla="*/ 2278683 h 2402241"/>
                <a:gd name="connsiteX21" fmla="*/ 1801733 w 2816417"/>
                <a:gd name="connsiteY21" fmla="*/ 2053815 h 2402241"/>
                <a:gd name="connsiteX22" fmla="*/ 1897268 w 2816417"/>
                <a:gd name="connsiteY22" fmla="*/ 1753564 h 2402241"/>
                <a:gd name="connsiteX23" fmla="*/ 2187283 w 2816417"/>
                <a:gd name="connsiteY23" fmla="*/ 1248597 h 2402241"/>
                <a:gd name="connsiteX0" fmla="*/ 2193194 w 2822328"/>
                <a:gd name="connsiteY0" fmla="*/ 1263304 h 2416948"/>
                <a:gd name="connsiteX1" fmla="*/ 1978526 w 2822328"/>
                <a:gd name="connsiteY1" fmla="*/ 1255521 h 2416948"/>
                <a:gd name="connsiteX2" fmla="*/ 1773844 w 2822328"/>
                <a:gd name="connsiteY2" fmla="*/ 1201889 h 2416948"/>
                <a:gd name="connsiteX3" fmla="*/ 2071075 w 2822328"/>
                <a:gd name="connsiteY3" fmla="*/ 801661 h 2416948"/>
                <a:gd name="connsiteX4" fmla="*/ 2500268 w 2822328"/>
                <a:gd name="connsiteY4" fmla="*/ 792456 h 2416948"/>
                <a:gd name="connsiteX5" fmla="*/ 2817508 w 2822328"/>
                <a:gd name="connsiteY5" fmla="*/ 265490 h 2416948"/>
                <a:gd name="connsiteX6" fmla="*/ 2711668 w 2822328"/>
                <a:gd name="connsiteY6" fmla="*/ 70082 h 2416948"/>
                <a:gd name="connsiteX7" fmla="*/ 2435831 w 2822328"/>
                <a:gd name="connsiteY7" fmla="*/ 33086 h 2416948"/>
                <a:gd name="connsiteX8" fmla="*/ 1997684 w 2822328"/>
                <a:gd name="connsiteY8" fmla="*/ 59279 h 2416948"/>
                <a:gd name="connsiteX9" fmla="*/ 1608792 w 2822328"/>
                <a:gd name="connsiteY9" fmla="*/ 607715 h 2416948"/>
                <a:gd name="connsiteX10" fmla="*/ 1491755 w 2822328"/>
                <a:gd name="connsiteY10" fmla="*/ 750162 h 2416948"/>
                <a:gd name="connsiteX11" fmla="*/ 1299265 w 2822328"/>
                <a:gd name="connsiteY11" fmla="*/ 574092 h 2416948"/>
                <a:gd name="connsiteX12" fmla="*/ 1019486 w 2822328"/>
                <a:gd name="connsiteY12" fmla="*/ 130540 h 2416948"/>
                <a:gd name="connsiteX13" fmla="*/ 780650 w 2822328"/>
                <a:gd name="connsiteY13" fmla="*/ 48653 h 2416948"/>
                <a:gd name="connsiteX14" fmla="*/ 418912 w 2822328"/>
                <a:gd name="connsiteY14" fmla="*/ 21180 h 2416948"/>
                <a:gd name="connsiteX15" fmla="*/ 59381 w 2822328"/>
                <a:gd name="connsiteY15" fmla="*/ 25873 h 2416948"/>
                <a:gd name="connsiteX16" fmla="*/ 135332 w 2822328"/>
                <a:gd name="connsiteY16" fmla="*/ 353773 h 2416948"/>
                <a:gd name="connsiteX17" fmla="*/ 1132080 w 2822328"/>
                <a:gd name="connsiteY17" fmla="*/ 1901337 h 2416948"/>
                <a:gd name="connsiteX18" fmla="*/ 1592834 w 2822328"/>
                <a:gd name="connsiteY18" fmla="*/ 2328220 h 2416948"/>
                <a:gd name="connsiteX19" fmla="*/ 1928484 w 2822328"/>
                <a:gd name="connsiteY19" fmla="*/ 2415438 h 2416948"/>
                <a:gd name="connsiteX20" fmla="*/ 1907230 w 2822328"/>
                <a:gd name="connsiteY20" fmla="*/ 2293390 h 2416948"/>
                <a:gd name="connsiteX21" fmla="*/ 1807644 w 2822328"/>
                <a:gd name="connsiteY21" fmla="*/ 2068522 h 2416948"/>
                <a:gd name="connsiteX22" fmla="*/ 1903179 w 2822328"/>
                <a:gd name="connsiteY22" fmla="*/ 1768271 h 2416948"/>
                <a:gd name="connsiteX23" fmla="*/ 2193194 w 2822328"/>
                <a:gd name="connsiteY23" fmla="*/ 1263304 h 2416948"/>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27 h 2395771"/>
                <a:gd name="connsiteX1" fmla="*/ 1982443 w 2826245"/>
                <a:gd name="connsiteY1" fmla="*/ 1234344 h 2395771"/>
                <a:gd name="connsiteX2" fmla="*/ 1777761 w 2826245"/>
                <a:gd name="connsiteY2" fmla="*/ 1180712 h 2395771"/>
                <a:gd name="connsiteX3" fmla="*/ 2074992 w 2826245"/>
                <a:gd name="connsiteY3" fmla="*/ 780484 h 2395771"/>
                <a:gd name="connsiteX4" fmla="*/ 2504185 w 2826245"/>
                <a:gd name="connsiteY4" fmla="*/ 771279 h 2395771"/>
                <a:gd name="connsiteX5" fmla="*/ 2821425 w 2826245"/>
                <a:gd name="connsiteY5" fmla="*/ 244313 h 2395771"/>
                <a:gd name="connsiteX6" fmla="*/ 2715585 w 2826245"/>
                <a:gd name="connsiteY6" fmla="*/ 48905 h 2395771"/>
                <a:gd name="connsiteX7" fmla="*/ 2439748 w 2826245"/>
                <a:gd name="connsiteY7" fmla="*/ 11909 h 2395771"/>
                <a:gd name="connsiteX8" fmla="*/ 2001601 w 2826245"/>
                <a:gd name="connsiteY8" fmla="*/ 38102 h 2395771"/>
                <a:gd name="connsiteX9" fmla="*/ 1612709 w 2826245"/>
                <a:gd name="connsiteY9" fmla="*/ 586538 h 2395771"/>
                <a:gd name="connsiteX10" fmla="*/ 1495672 w 2826245"/>
                <a:gd name="connsiteY10" fmla="*/ 728985 h 2395771"/>
                <a:gd name="connsiteX11" fmla="*/ 1303182 w 2826245"/>
                <a:gd name="connsiteY11" fmla="*/ 552915 h 2395771"/>
                <a:gd name="connsiteX12" fmla="*/ 1023403 w 2826245"/>
                <a:gd name="connsiteY12" fmla="*/ 109363 h 2395771"/>
                <a:gd name="connsiteX13" fmla="*/ 784567 w 2826245"/>
                <a:gd name="connsiteY13" fmla="*/ 27476 h 2395771"/>
                <a:gd name="connsiteX14" fmla="*/ 422829 w 2826245"/>
                <a:gd name="connsiteY14" fmla="*/ 3 h 2395771"/>
                <a:gd name="connsiteX15" fmla="*/ 63298 w 2826245"/>
                <a:gd name="connsiteY15" fmla="*/ 4696 h 2395771"/>
                <a:gd name="connsiteX16" fmla="*/ 139249 w 2826245"/>
                <a:gd name="connsiteY16" fmla="*/ 332596 h 2395771"/>
                <a:gd name="connsiteX17" fmla="*/ 1135997 w 2826245"/>
                <a:gd name="connsiteY17" fmla="*/ 1880160 h 2395771"/>
                <a:gd name="connsiteX18" fmla="*/ 1596751 w 2826245"/>
                <a:gd name="connsiteY18" fmla="*/ 2307043 h 2395771"/>
                <a:gd name="connsiteX19" fmla="*/ 1932401 w 2826245"/>
                <a:gd name="connsiteY19" fmla="*/ 2394261 h 2395771"/>
                <a:gd name="connsiteX20" fmla="*/ 1911147 w 2826245"/>
                <a:gd name="connsiteY20" fmla="*/ 2272213 h 2395771"/>
                <a:gd name="connsiteX21" fmla="*/ 1811561 w 2826245"/>
                <a:gd name="connsiteY21" fmla="*/ 2047345 h 2395771"/>
                <a:gd name="connsiteX22" fmla="*/ 1907096 w 2826245"/>
                <a:gd name="connsiteY22" fmla="*/ 1747094 h 2395771"/>
                <a:gd name="connsiteX23" fmla="*/ 2197111 w 2826245"/>
                <a:gd name="connsiteY23" fmla="*/ 1242127 h 2395771"/>
                <a:gd name="connsiteX0" fmla="*/ 2197111 w 2826245"/>
                <a:gd name="connsiteY0" fmla="*/ 1242132 h 2395776"/>
                <a:gd name="connsiteX1" fmla="*/ 1982443 w 2826245"/>
                <a:gd name="connsiteY1" fmla="*/ 1234349 h 2395776"/>
                <a:gd name="connsiteX2" fmla="*/ 1777761 w 2826245"/>
                <a:gd name="connsiteY2" fmla="*/ 1180717 h 2395776"/>
                <a:gd name="connsiteX3" fmla="*/ 2074992 w 2826245"/>
                <a:gd name="connsiteY3" fmla="*/ 780489 h 2395776"/>
                <a:gd name="connsiteX4" fmla="*/ 2504185 w 2826245"/>
                <a:gd name="connsiteY4" fmla="*/ 771284 h 2395776"/>
                <a:gd name="connsiteX5" fmla="*/ 2821425 w 2826245"/>
                <a:gd name="connsiteY5" fmla="*/ 244318 h 2395776"/>
                <a:gd name="connsiteX6" fmla="*/ 2715585 w 2826245"/>
                <a:gd name="connsiteY6" fmla="*/ 48910 h 2395776"/>
                <a:gd name="connsiteX7" fmla="*/ 2439748 w 2826245"/>
                <a:gd name="connsiteY7" fmla="*/ 11914 h 2395776"/>
                <a:gd name="connsiteX8" fmla="*/ 2001601 w 2826245"/>
                <a:gd name="connsiteY8" fmla="*/ 38107 h 2395776"/>
                <a:gd name="connsiteX9" fmla="*/ 1612709 w 2826245"/>
                <a:gd name="connsiteY9" fmla="*/ 586543 h 2395776"/>
                <a:gd name="connsiteX10" fmla="*/ 1495672 w 2826245"/>
                <a:gd name="connsiteY10" fmla="*/ 728990 h 2395776"/>
                <a:gd name="connsiteX11" fmla="*/ 1303182 w 2826245"/>
                <a:gd name="connsiteY11" fmla="*/ 552920 h 2395776"/>
                <a:gd name="connsiteX12" fmla="*/ 1023403 w 2826245"/>
                <a:gd name="connsiteY12" fmla="*/ 109368 h 2395776"/>
                <a:gd name="connsiteX13" fmla="*/ 865530 w 2826245"/>
                <a:gd name="connsiteY13" fmla="*/ 20337 h 2395776"/>
                <a:gd name="connsiteX14" fmla="*/ 422829 w 2826245"/>
                <a:gd name="connsiteY14" fmla="*/ 8 h 2395776"/>
                <a:gd name="connsiteX15" fmla="*/ 63298 w 2826245"/>
                <a:gd name="connsiteY15" fmla="*/ 4701 h 2395776"/>
                <a:gd name="connsiteX16" fmla="*/ 139249 w 2826245"/>
                <a:gd name="connsiteY16" fmla="*/ 332601 h 2395776"/>
                <a:gd name="connsiteX17" fmla="*/ 1135997 w 2826245"/>
                <a:gd name="connsiteY17" fmla="*/ 1880165 h 2395776"/>
                <a:gd name="connsiteX18" fmla="*/ 1596751 w 2826245"/>
                <a:gd name="connsiteY18" fmla="*/ 2307048 h 2395776"/>
                <a:gd name="connsiteX19" fmla="*/ 1932401 w 2826245"/>
                <a:gd name="connsiteY19" fmla="*/ 2394266 h 2395776"/>
                <a:gd name="connsiteX20" fmla="*/ 1911147 w 2826245"/>
                <a:gd name="connsiteY20" fmla="*/ 2272218 h 2395776"/>
                <a:gd name="connsiteX21" fmla="*/ 1811561 w 2826245"/>
                <a:gd name="connsiteY21" fmla="*/ 2047350 h 2395776"/>
                <a:gd name="connsiteX22" fmla="*/ 1907096 w 2826245"/>
                <a:gd name="connsiteY22" fmla="*/ 1747099 h 2395776"/>
                <a:gd name="connsiteX23" fmla="*/ 2197111 w 2826245"/>
                <a:gd name="connsiteY23" fmla="*/ 1242132 h 2395776"/>
                <a:gd name="connsiteX0" fmla="*/ 2197111 w 2826245"/>
                <a:gd name="connsiteY0" fmla="*/ 1242126 h 2395770"/>
                <a:gd name="connsiteX1" fmla="*/ 1982443 w 2826245"/>
                <a:gd name="connsiteY1" fmla="*/ 1234343 h 2395770"/>
                <a:gd name="connsiteX2" fmla="*/ 1777761 w 2826245"/>
                <a:gd name="connsiteY2" fmla="*/ 1180711 h 2395770"/>
                <a:gd name="connsiteX3" fmla="*/ 2074992 w 2826245"/>
                <a:gd name="connsiteY3" fmla="*/ 780483 h 2395770"/>
                <a:gd name="connsiteX4" fmla="*/ 2504185 w 2826245"/>
                <a:gd name="connsiteY4" fmla="*/ 771278 h 2395770"/>
                <a:gd name="connsiteX5" fmla="*/ 2821425 w 2826245"/>
                <a:gd name="connsiteY5" fmla="*/ 244312 h 2395770"/>
                <a:gd name="connsiteX6" fmla="*/ 2715585 w 2826245"/>
                <a:gd name="connsiteY6" fmla="*/ 48904 h 2395770"/>
                <a:gd name="connsiteX7" fmla="*/ 2439748 w 2826245"/>
                <a:gd name="connsiteY7" fmla="*/ 11908 h 2395770"/>
                <a:gd name="connsiteX8" fmla="*/ 2001601 w 2826245"/>
                <a:gd name="connsiteY8" fmla="*/ 38101 h 2395770"/>
                <a:gd name="connsiteX9" fmla="*/ 1612709 w 2826245"/>
                <a:gd name="connsiteY9" fmla="*/ 586537 h 2395770"/>
                <a:gd name="connsiteX10" fmla="*/ 1495672 w 2826245"/>
                <a:gd name="connsiteY10" fmla="*/ 728984 h 2395770"/>
                <a:gd name="connsiteX11" fmla="*/ 1303182 w 2826245"/>
                <a:gd name="connsiteY11" fmla="*/ 552914 h 2395770"/>
                <a:gd name="connsiteX12" fmla="*/ 1023403 w 2826245"/>
                <a:gd name="connsiteY12" fmla="*/ 109362 h 2395770"/>
                <a:gd name="connsiteX13" fmla="*/ 865530 w 2826245"/>
                <a:gd name="connsiteY13" fmla="*/ 20331 h 2395770"/>
                <a:gd name="connsiteX14" fmla="*/ 422829 w 2826245"/>
                <a:gd name="connsiteY14" fmla="*/ 2 h 2395770"/>
                <a:gd name="connsiteX15" fmla="*/ 63298 w 2826245"/>
                <a:gd name="connsiteY15" fmla="*/ 4695 h 2395770"/>
                <a:gd name="connsiteX16" fmla="*/ 139249 w 2826245"/>
                <a:gd name="connsiteY16" fmla="*/ 332595 h 2395770"/>
                <a:gd name="connsiteX17" fmla="*/ 1135997 w 2826245"/>
                <a:gd name="connsiteY17" fmla="*/ 1880159 h 2395770"/>
                <a:gd name="connsiteX18" fmla="*/ 1596751 w 2826245"/>
                <a:gd name="connsiteY18" fmla="*/ 2307042 h 2395770"/>
                <a:gd name="connsiteX19" fmla="*/ 1932401 w 2826245"/>
                <a:gd name="connsiteY19" fmla="*/ 2394260 h 2395770"/>
                <a:gd name="connsiteX20" fmla="*/ 1911147 w 2826245"/>
                <a:gd name="connsiteY20" fmla="*/ 2272212 h 2395770"/>
                <a:gd name="connsiteX21" fmla="*/ 1811561 w 2826245"/>
                <a:gd name="connsiteY21" fmla="*/ 2047344 h 2395770"/>
                <a:gd name="connsiteX22" fmla="*/ 1907096 w 2826245"/>
                <a:gd name="connsiteY22" fmla="*/ 1747093 h 2395770"/>
                <a:gd name="connsiteX23" fmla="*/ 2197111 w 2826245"/>
                <a:gd name="connsiteY23" fmla="*/ 1242126 h 239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6245" h="2395770">
                  <a:moveTo>
                    <a:pt x="2197111" y="1242126"/>
                  </a:moveTo>
                  <a:cubicBezTo>
                    <a:pt x="2209669" y="1156668"/>
                    <a:pt x="2061860" y="1230291"/>
                    <a:pt x="1982443" y="1234343"/>
                  </a:cubicBezTo>
                  <a:cubicBezTo>
                    <a:pt x="1903026" y="1238395"/>
                    <a:pt x="1762336" y="1256354"/>
                    <a:pt x="1777761" y="1180711"/>
                  </a:cubicBezTo>
                  <a:cubicBezTo>
                    <a:pt x="1793186" y="1105068"/>
                    <a:pt x="1956303" y="824910"/>
                    <a:pt x="2074992" y="780483"/>
                  </a:cubicBezTo>
                  <a:cubicBezTo>
                    <a:pt x="2193681" y="736056"/>
                    <a:pt x="2379780" y="860640"/>
                    <a:pt x="2504185" y="771278"/>
                  </a:cubicBezTo>
                  <a:cubicBezTo>
                    <a:pt x="2628590" y="681916"/>
                    <a:pt x="2798099" y="348040"/>
                    <a:pt x="2821425" y="244312"/>
                  </a:cubicBezTo>
                  <a:cubicBezTo>
                    <a:pt x="2844751" y="140584"/>
                    <a:pt x="2779198" y="87638"/>
                    <a:pt x="2715585" y="48904"/>
                  </a:cubicBezTo>
                  <a:cubicBezTo>
                    <a:pt x="2651972" y="10170"/>
                    <a:pt x="2553983" y="13312"/>
                    <a:pt x="2439748" y="11908"/>
                  </a:cubicBezTo>
                  <a:cubicBezTo>
                    <a:pt x="2325513" y="10504"/>
                    <a:pt x="2111263" y="-14014"/>
                    <a:pt x="2001601" y="38101"/>
                  </a:cubicBezTo>
                  <a:cubicBezTo>
                    <a:pt x="1891939" y="90216"/>
                    <a:pt x="1697030" y="471390"/>
                    <a:pt x="1612709" y="586537"/>
                  </a:cubicBezTo>
                  <a:cubicBezTo>
                    <a:pt x="1528388" y="701684"/>
                    <a:pt x="1549641" y="734588"/>
                    <a:pt x="1495672" y="728984"/>
                  </a:cubicBezTo>
                  <a:cubicBezTo>
                    <a:pt x="1441703" y="723380"/>
                    <a:pt x="1381893" y="656184"/>
                    <a:pt x="1303182" y="552914"/>
                  </a:cubicBezTo>
                  <a:cubicBezTo>
                    <a:pt x="1224471" y="449644"/>
                    <a:pt x="1096345" y="198126"/>
                    <a:pt x="1023403" y="109362"/>
                  </a:cubicBezTo>
                  <a:cubicBezTo>
                    <a:pt x="950461" y="20598"/>
                    <a:pt x="970388" y="24270"/>
                    <a:pt x="865530" y="20331"/>
                  </a:cubicBezTo>
                  <a:cubicBezTo>
                    <a:pt x="760672" y="16392"/>
                    <a:pt x="537088" y="-170"/>
                    <a:pt x="422829" y="2"/>
                  </a:cubicBezTo>
                  <a:cubicBezTo>
                    <a:pt x="308571" y="174"/>
                    <a:pt x="151043" y="1651"/>
                    <a:pt x="63298" y="4695"/>
                  </a:cubicBezTo>
                  <a:cubicBezTo>
                    <a:pt x="-24447" y="7739"/>
                    <a:pt x="-39534" y="20018"/>
                    <a:pt x="139249" y="332595"/>
                  </a:cubicBezTo>
                  <a:cubicBezTo>
                    <a:pt x="318032" y="645172"/>
                    <a:pt x="893080" y="1551085"/>
                    <a:pt x="1135997" y="1880159"/>
                  </a:cubicBezTo>
                  <a:cubicBezTo>
                    <a:pt x="1378914" y="2209234"/>
                    <a:pt x="1464017" y="2221359"/>
                    <a:pt x="1596751" y="2307042"/>
                  </a:cubicBezTo>
                  <a:cubicBezTo>
                    <a:pt x="1729485" y="2392726"/>
                    <a:pt x="1880002" y="2400065"/>
                    <a:pt x="1932401" y="2394260"/>
                  </a:cubicBezTo>
                  <a:cubicBezTo>
                    <a:pt x="1984800" y="2388455"/>
                    <a:pt x="1957481" y="2327650"/>
                    <a:pt x="1911147" y="2272212"/>
                  </a:cubicBezTo>
                  <a:cubicBezTo>
                    <a:pt x="1864813" y="2216774"/>
                    <a:pt x="1809855" y="2136054"/>
                    <a:pt x="1811561" y="2047344"/>
                  </a:cubicBezTo>
                  <a:cubicBezTo>
                    <a:pt x="1813267" y="1958634"/>
                    <a:pt x="1846818" y="1876747"/>
                    <a:pt x="1907096" y="1747093"/>
                  </a:cubicBezTo>
                  <a:cubicBezTo>
                    <a:pt x="1967374" y="1617439"/>
                    <a:pt x="2184553" y="1327584"/>
                    <a:pt x="2197111" y="1242126"/>
                  </a:cubicBezTo>
                  <a:close/>
                </a:path>
              </a:pathLst>
            </a:custGeom>
            <a:solidFill>
              <a:srgbClr val="03528B"/>
            </a:solidFill>
            <a:ln>
              <a:noFill/>
            </a:ln>
            <a:scene3d>
              <a:camera prst="orthographicFront"/>
              <a:lightRig rig="threePt" dir="t"/>
            </a:scene3d>
            <a:sp3d>
              <a:bevelT w="190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p:cNvGrpSpPr/>
          <p:nvPr/>
        </p:nvGrpSpPr>
        <p:grpSpPr>
          <a:xfrm>
            <a:off x="1092656" y="8326922"/>
            <a:ext cx="731520" cy="731520"/>
            <a:chOff x="114804" y="7315200"/>
            <a:chExt cx="731520" cy="731520"/>
          </a:xfrm>
        </p:grpSpPr>
        <p:sp>
          <p:nvSpPr>
            <p:cNvPr id="42" name="Oval 41">
              <a:hlinkClick r:id="rId4" action="ppaction://hlinksldjump"/>
            </p:cNvPr>
            <p:cNvSpPr/>
            <p:nvPr/>
          </p:nvSpPr>
          <p:spPr>
            <a:xfrm>
              <a:off x="160524" y="7360920"/>
              <a:ext cx="640080" cy="640080"/>
            </a:xfrm>
            <a:prstGeom prst="ellipse">
              <a:avLst/>
            </a:prstGeom>
            <a:ln>
              <a:noFill/>
            </a:ln>
            <a:scene3d>
              <a:camera prst="orthographicFront"/>
              <a:lightRig rig="threePt" dir="t"/>
            </a:scene3d>
            <a:sp3d>
              <a:bevelT w="482600" h="406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US" sz="900" b="1" dirty="0">
                  <a:effectLst>
                    <a:outerShdw blurRad="38100" dist="38100" dir="2700000" algn="tl">
                      <a:srgbClr val="000000">
                        <a:alpha val="43137"/>
                      </a:srgbClr>
                    </a:outerShdw>
                  </a:effectLst>
                </a:rPr>
                <a:t>Agenda</a:t>
              </a:r>
            </a:p>
          </p:txBody>
        </p:sp>
        <p:sp>
          <p:nvSpPr>
            <p:cNvPr id="43" name="Donut 42"/>
            <p:cNvSpPr/>
            <p:nvPr/>
          </p:nvSpPr>
          <p:spPr>
            <a:xfrm>
              <a:off x="114804" y="7315200"/>
              <a:ext cx="731520" cy="731520"/>
            </a:xfrm>
            <a:prstGeom prst="donut">
              <a:avLst>
                <a:gd name="adj" fmla="val 10942"/>
              </a:avLst>
            </a:prstGeom>
            <a:solidFill>
              <a:srgbClr val="FFC000"/>
            </a:solidFill>
            <a:ln>
              <a:noFill/>
            </a:ln>
            <a:scene3d>
              <a:camera prst="orthographicFront"/>
              <a:lightRig rig="threePt" dir="t"/>
            </a:scene3d>
            <a:sp3d>
              <a:bevelT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6" name="Picture 45">
            <a:extLst>
              <a:ext uri="{FF2B5EF4-FFF2-40B4-BE49-F238E27FC236}">
                <a16:creationId xmlns:a16="http://schemas.microsoft.com/office/drawing/2014/main" id="{D5BF9380-4F60-494A-B154-EA3166BBF0BD}"/>
              </a:ext>
            </a:extLst>
          </p:cNvPr>
          <p:cNvPicPr/>
          <p:nvPr/>
        </p:nvPicPr>
        <p:blipFill rotWithShape="1">
          <a:blip r:embed="rId5"/>
          <a:srcRect t="15973"/>
          <a:stretch/>
        </p:blipFill>
        <p:spPr bwMode="auto">
          <a:xfrm>
            <a:off x="1343517" y="4456438"/>
            <a:ext cx="6217920" cy="1610941"/>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47" name="Picture 46">
            <a:extLst>
              <a:ext uri="{FF2B5EF4-FFF2-40B4-BE49-F238E27FC236}">
                <a16:creationId xmlns:a16="http://schemas.microsoft.com/office/drawing/2014/main" id="{72C65873-63B2-4553-B02E-5F4168F6C9C5}"/>
              </a:ext>
            </a:extLst>
          </p:cNvPr>
          <p:cNvPicPr/>
          <p:nvPr/>
        </p:nvPicPr>
        <p:blipFill>
          <a:blip r:embed="rId6"/>
          <a:stretch>
            <a:fillRect/>
          </a:stretch>
        </p:blipFill>
        <p:spPr>
          <a:xfrm>
            <a:off x="1286992" y="6124520"/>
            <a:ext cx="6217920" cy="1526540"/>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6BF2C36C-2AE9-4D00-A977-C633759A8346}"/>
              </a:ext>
            </a:extLst>
          </p:cNvPr>
          <p:cNvPicPr>
            <a:picLocks noChangeAspect="1"/>
          </p:cNvPicPr>
          <p:nvPr/>
        </p:nvPicPr>
        <p:blipFill>
          <a:blip r:embed="rId7"/>
          <a:stretch>
            <a:fillRect/>
          </a:stretch>
        </p:blipFill>
        <p:spPr>
          <a:xfrm>
            <a:off x="1967761" y="7686852"/>
            <a:ext cx="6217920" cy="1416740"/>
          </a:xfrm>
          <a:prstGeom prst="rect">
            <a:avLst/>
          </a:prstGeom>
          <a:ln>
            <a:noFill/>
          </a:ln>
          <a:effectLst>
            <a:outerShdw blurRad="190500" algn="tl" rotWithShape="0">
              <a:srgbClr val="000000">
                <a:alpha val="70000"/>
              </a:srgbClr>
            </a:outerShdw>
          </a:effectLst>
        </p:spPr>
      </p:pic>
      <p:sp>
        <p:nvSpPr>
          <p:cNvPr id="54" name="Right Arrow 30">
            <a:extLst>
              <a:ext uri="{FF2B5EF4-FFF2-40B4-BE49-F238E27FC236}">
                <a16:creationId xmlns:a16="http://schemas.microsoft.com/office/drawing/2014/main" id="{A0F3CDA6-C53D-4D37-BE1B-9EB57E74710A}"/>
              </a:ext>
            </a:extLst>
          </p:cNvPr>
          <p:cNvSpPr/>
          <p:nvPr/>
        </p:nvSpPr>
        <p:spPr>
          <a:xfrm rot="3515950">
            <a:off x="1399984" y="5097258"/>
            <a:ext cx="634155" cy="228600"/>
          </a:xfrm>
          <a:prstGeom prst="rightArrow">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34">
            <a:extLst>
              <a:ext uri="{FF2B5EF4-FFF2-40B4-BE49-F238E27FC236}">
                <a16:creationId xmlns:a16="http://schemas.microsoft.com/office/drawing/2014/main" id="{EE66E00D-16CC-4893-AA87-EA3B23AAE458}"/>
              </a:ext>
            </a:extLst>
          </p:cNvPr>
          <p:cNvSpPr/>
          <p:nvPr/>
        </p:nvSpPr>
        <p:spPr>
          <a:xfrm flipH="1" flipV="1">
            <a:off x="7454587" y="6394599"/>
            <a:ext cx="457200" cy="228600"/>
          </a:xfrm>
          <a:prstGeom prst="rightArrow">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09E0CD7-A9A8-4038-BA38-11888328961F}"/>
              </a:ext>
            </a:extLst>
          </p:cNvPr>
          <p:cNvPicPr>
            <a:picLocks noChangeAspect="1"/>
          </p:cNvPicPr>
          <p:nvPr/>
        </p:nvPicPr>
        <p:blipFill>
          <a:blip r:embed="rId8"/>
          <a:stretch>
            <a:fillRect/>
          </a:stretch>
        </p:blipFill>
        <p:spPr>
          <a:xfrm>
            <a:off x="1354048" y="1446491"/>
            <a:ext cx="2638425" cy="723900"/>
          </a:xfrm>
          <a:prstGeom prst="rect">
            <a:avLst/>
          </a:prstGeom>
          <a:ln>
            <a:noFill/>
          </a:ln>
          <a:effectLst>
            <a:softEdge rad="112500"/>
          </a:effectLst>
        </p:spPr>
      </p:pic>
      <p:pic>
        <p:nvPicPr>
          <p:cNvPr id="3" name="Picture 2">
            <a:extLst>
              <a:ext uri="{FF2B5EF4-FFF2-40B4-BE49-F238E27FC236}">
                <a16:creationId xmlns:a16="http://schemas.microsoft.com/office/drawing/2014/main" id="{D291B18D-9D67-4769-8125-BA2759086685}"/>
              </a:ext>
            </a:extLst>
          </p:cNvPr>
          <p:cNvPicPr>
            <a:picLocks noChangeAspect="1"/>
          </p:cNvPicPr>
          <p:nvPr/>
        </p:nvPicPr>
        <p:blipFill>
          <a:blip r:embed="rId9"/>
          <a:stretch>
            <a:fillRect/>
          </a:stretch>
        </p:blipFill>
        <p:spPr>
          <a:xfrm>
            <a:off x="1354048" y="2239824"/>
            <a:ext cx="7445346" cy="2159473"/>
          </a:xfrm>
          <a:prstGeom prst="rect">
            <a:avLst/>
          </a:prstGeom>
        </p:spPr>
      </p:pic>
      <p:sp>
        <p:nvSpPr>
          <p:cNvPr id="5" name="Right Arrow 34">
            <a:extLst>
              <a:ext uri="{FF2B5EF4-FFF2-40B4-BE49-F238E27FC236}">
                <a16:creationId xmlns:a16="http://schemas.microsoft.com/office/drawing/2014/main" id="{6320140E-5822-4D6E-AC68-6804BB5FEB5D}"/>
              </a:ext>
            </a:extLst>
          </p:cNvPr>
          <p:cNvSpPr/>
          <p:nvPr/>
        </p:nvSpPr>
        <p:spPr>
          <a:xfrm flipH="1" flipV="1">
            <a:off x="7895056" y="7951544"/>
            <a:ext cx="457200" cy="228600"/>
          </a:xfrm>
          <a:prstGeom prst="rightArrow">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23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11891</TotalTime>
  <Words>1981</Words>
  <Application>Microsoft Office PowerPoint</Application>
  <PresentationFormat>Custom</PresentationFormat>
  <Paragraphs>320</Paragraphs>
  <Slides>33</Slides>
  <Notes>33</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Impact</vt:lpstr>
      <vt:lpstr>Segoe UI Light</vt:lpstr>
      <vt:lpstr>Times New Roman</vt:lpstr>
      <vt:lpstr>Wingdings</vt:lpstr>
      <vt:lpstr>Office Theme</vt:lpstr>
      <vt:lpstr>Welcome</vt:lpstr>
      <vt:lpstr>HSE: Emergency Exit</vt:lpstr>
      <vt:lpstr>HSE : Go-Green</vt:lpstr>
      <vt:lpstr>Objective &amp; Activities</vt:lpstr>
      <vt:lpstr>Agenda of Meeting </vt:lpstr>
      <vt:lpstr>Introduction</vt:lpstr>
      <vt:lpstr>Become a Vendor</vt:lpstr>
      <vt:lpstr>Become a Vendor</vt:lpstr>
      <vt:lpstr>Viewing Solicitation</vt:lpstr>
      <vt:lpstr>VTA Point of Contact</vt:lpstr>
      <vt:lpstr>Contractual Requirement</vt:lpstr>
      <vt:lpstr>Contractual Requirement</vt:lpstr>
      <vt:lpstr>Contractual Requirement</vt:lpstr>
      <vt:lpstr>Contractual Requirement</vt:lpstr>
      <vt:lpstr>Contractual Requirement</vt:lpstr>
      <vt:lpstr>Contractual Requirement</vt:lpstr>
      <vt:lpstr>Contractual Requirement</vt:lpstr>
      <vt:lpstr>Contractual Requirement</vt:lpstr>
      <vt:lpstr>Contractual Requirement</vt:lpstr>
      <vt:lpstr>Contractual Requirement</vt:lpstr>
      <vt:lpstr>Contractual Requirement</vt:lpstr>
      <vt:lpstr>Contractual Requirement</vt:lpstr>
      <vt:lpstr>Contractual Requirement</vt:lpstr>
      <vt:lpstr>Contractual Requirement</vt:lpstr>
      <vt:lpstr>Contractual Requirement</vt:lpstr>
      <vt:lpstr>Contractual Requirement</vt:lpstr>
      <vt:lpstr>Risk Management</vt:lpstr>
      <vt:lpstr>Risk Management</vt:lpstr>
      <vt:lpstr>Business Diversity</vt:lpstr>
      <vt:lpstr>Contract Compliance</vt:lpstr>
      <vt:lpstr>Project Details</vt:lpstr>
      <vt:lpstr>Questions and Answers</vt:lpstr>
      <vt:lpstr>Good Luck</vt:lpstr>
    </vt:vector>
  </TitlesOfParts>
  <Company>SCCTA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VTA Generic</dc:creator>
  <cp:lastModifiedBy>Navdeep Kaur</cp:lastModifiedBy>
  <cp:revision>750</cp:revision>
  <cp:lastPrinted>2020-09-22T20:32:12Z</cp:lastPrinted>
  <dcterms:created xsi:type="dcterms:W3CDTF">2001-05-08T15:13:17Z</dcterms:created>
  <dcterms:modified xsi:type="dcterms:W3CDTF">2020-09-23T17:36:47Z</dcterms:modified>
</cp:coreProperties>
</file>