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0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  <p:sldMasterId id="2147483896" r:id="rId2"/>
    <p:sldMasterId id="2147483950" r:id="rId3"/>
    <p:sldMasterId id="2147483992" r:id="rId4"/>
    <p:sldMasterId id="2147484006" r:id="rId5"/>
    <p:sldMasterId id="2147484015" r:id="rId6"/>
    <p:sldMasterId id="2147484052" r:id="rId7"/>
    <p:sldMasterId id="2147484091" r:id="rId8"/>
    <p:sldMasterId id="2147484100" r:id="rId9"/>
    <p:sldMasterId id="2147484109" r:id="rId10"/>
    <p:sldMasterId id="2147484116" r:id="rId11"/>
  </p:sldMasterIdLst>
  <p:notesMasterIdLst>
    <p:notesMasterId r:id="rId13"/>
  </p:notesMasterIdLst>
  <p:handoutMasterIdLst>
    <p:handoutMasterId r:id="rId14"/>
  </p:handoutMasterIdLst>
  <p:sldIdLst>
    <p:sldId id="1155" r:id="rId12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T" initials="B" lastIdx="1" clrIdx="0"/>
  <p:cmAuthor id="1" name="Susan Poliwka" initials="SP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2DC8FF"/>
    <a:srgbClr val="B4DE86"/>
    <a:srgbClr val="F48670"/>
    <a:srgbClr val="B790D4"/>
    <a:srgbClr val="00A7E2"/>
    <a:srgbClr val="FFFFFF"/>
    <a:srgbClr val="BC0E33"/>
    <a:srgbClr val="33CCFF"/>
    <a:srgbClr val="C96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77560" autoAdjust="0"/>
  </p:normalViewPr>
  <p:slideViewPr>
    <p:cSldViewPr snapToGrid="0" snapToObjects="1">
      <p:cViewPr varScale="1">
        <p:scale>
          <a:sx n="99" d="100"/>
          <a:sy n="99" d="100"/>
        </p:scale>
        <p:origin x="17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48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0"/>
            <a:ext cx="3170583" cy="480388"/>
          </a:xfrm>
          <a:prstGeom prst="rect">
            <a:avLst/>
          </a:prstGeom>
        </p:spPr>
        <p:txBody>
          <a:bodyPr vert="horz" lIns="94669" tIns="47335" rIns="94669" bIns="47335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73" y="0"/>
            <a:ext cx="3170583" cy="480388"/>
          </a:xfrm>
          <a:prstGeom prst="rect">
            <a:avLst/>
          </a:prstGeom>
        </p:spPr>
        <p:txBody>
          <a:bodyPr vert="horz" wrap="square" lIns="94669" tIns="47335" rIns="94669" bIns="4733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0E5D06B-BB23-4EA5-86F2-A71FEC9E2768}" type="datetime1">
              <a:rPr lang="en-US" smtClean="0"/>
              <a:t>10/11/2016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2" y="9119173"/>
            <a:ext cx="3170583" cy="480388"/>
          </a:xfrm>
          <a:prstGeom prst="rect">
            <a:avLst/>
          </a:prstGeom>
        </p:spPr>
        <p:txBody>
          <a:bodyPr vert="horz" lIns="94669" tIns="47335" rIns="94669" bIns="47335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73" y="9119173"/>
            <a:ext cx="3170583" cy="480388"/>
          </a:xfrm>
          <a:prstGeom prst="rect">
            <a:avLst/>
          </a:prstGeom>
        </p:spPr>
        <p:txBody>
          <a:bodyPr vert="horz" wrap="square" lIns="94669" tIns="47335" rIns="94669" bIns="4733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12CCE58-0FC2-4980-8D8A-D35F63E04D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2823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0"/>
            <a:ext cx="3170583" cy="480388"/>
          </a:xfrm>
          <a:prstGeom prst="rect">
            <a:avLst/>
          </a:prstGeom>
        </p:spPr>
        <p:txBody>
          <a:bodyPr vert="horz" lIns="94669" tIns="47335" rIns="94669" bIns="47335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73" y="0"/>
            <a:ext cx="3170583" cy="480388"/>
          </a:xfrm>
          <a:prstGeom prst="rect">
            <a:avLst/>
          </a:prstGeom>
        </p:spPr>
        <p:txBody>
          <a:bodyPr vert="horz" lIns="94669" tIns="47335" rIns="94669" bIns="47335" rtlCol="0"/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F9CFD3C-95AD-4324-9C8B-6006692725A4}" type="datetime1">
              <a:rPr lang="en-US" smtClean="0"/>
              <a:t>10/11/2016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69" tIns="47335" rIns="94669" bIns="4733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94" y="4561238"/>
            <a:ext cx="5850835" cy="4320213"/>
          </a:xfrm>
          <a:prstGeom prst="rect">
            <a:avLst/>
          </a:prstGeom>
        </p:spPr>
        <p:txBody>
          <a:bodyPr vert="horz" lIns="94669" tIns="47335" rIns="94669" bIns="47335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2" y="9119173"/>
            <a:ext cx="3170583" cy="480388"/>
          </a:xfrm>
          <a:prstGeom prst="rect">
            <a:avLst/>
          </a:prstGeom>
        </p:spPr>
        <p:txBody>
          <a:bodyPr vert="horz" lIns="94669" tIns="47335" rIns="94669" bIns="47335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73" y="9119173"/>
            <a:ext cx="3170583" cy="480388"/>
          </a:xfrm>
          <a:prstGeom prst="rect">
            <a:avLst/>
          </a:prstGeom>
        </p:spPr>
        <p:txBody>
          <a:bodyPr vert="horz" lIns="94669" tIns="47335" rIns="94669" bIns="47335" rtlCol="0" anchor="b"/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24D0282-849A-45CC-BE13-14A30305B1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5668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6DA6-B661-42C0-9BB7-A33AB4790642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60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 baseline="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Time New Roman Title 40-44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Time New Roman Subtitle 32 pt.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638800"/>
            <a:ext cx="1698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39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5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42416"/>
            <a:ext cx="8225549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02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Freeform 5"/>
          <p:cNvSpPr>
            <a:spLocks/>
          </p:cNvSpPr>
          <p:nvPr userDrawn="1"/>
        </p:nvSpPr>
        <p:spPr bwMode="gray">
          <a:xfrm>
            <a:off x="457200" y="1033272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559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55613" y="6243638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646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0456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336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9"/>
            <a:ext cx="7772400" cy="1470025"/>
          </a:xfrm>
        </p:spPr>
        <p:txBody>
          <a:bodyPr>
            <a:normAutofit/>
          </a:bodyPr>
          <a:lstStyle>
            <a:lvl1pPr>
              <a:defRPr sz="4000" b="1" baseline="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Time New Roman Title 40-44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Time New Roman Subtitle 32 pt.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5638800"/>
            <a:ext cx="1698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14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 baseline="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Time New Roman Title 40-44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Time New Roman Subtitle 32 pt.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638800"/>
            <a:ext cx="1698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101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5508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5508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055" y="2405319"/>
            <a:ext cx="9145054" cy="3346232"/>
            <a:chOff x="-1055" y="2405319"/>
            <a:chExt cx="9145054" cy="3346232"/>
          </a:xfrm>
        </p:grpSpPr>
        <p:sp>
          <p:nvSpPr>
            <p:cNvPr id="9" name="Freeform 8"/>
            <p:cNvSpPr>
              <a:spLocks/>
            </p:cNvSpPr>
            <p:nvPr userDrawn="1"/>
          </p:nvSpPr>
          <p:spPr bwMode="gray">
            <a:xfrm>
              <a:off x="2273866" y="2405319"/>
              <a:ext cx="6870133" cy="2494990"/>
            </a:xfrm>
            <a:custGeom>
              <a:avLst/>
              <a:gdLst/>
              <a:ahLst/>
              <a:cxnLst>
                <a:cxn ang="0">
                  <a:pos x="0" y="1852"/>
                </a:cxn>
                <a:cxn ang="0">
                  <a:pos x="5081" y="0"/>
                </a:cxn>
                <a:cxn ang="0">
                  <a:pos x="5081" y="968"/>
                </a:cxn>
                <a:cxn ang="0">
                  <a:pos x="0" y="1852"/>
                </a:cxn>
              </a:cxnLst>
              <a:rect l="0" t="0" r="r" b="b"/>
              <a:pathLst>
                <a:path w="5081" h="1852">
                  <a:moveTo>
                    <a:pt x="0" y="1852"/>
                  </a:moveTo>
                  <a:lnTo>
                    <a:pt x="5081" y="0"/>
                  </a:lnTo>
                  <a:lnTo>
                    <a:pt x="5081" y="968"/>
                  </a:lnTo>
                  <a:lnTo>
                    <a:pt x="0" y="185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646464"/>
                </a:solidFill>
                <a:latin typeface="Arial"/>
                <a:ea typeface="ＭＳ Ｐゴシック" charset="0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55" y="4411633"/>
              <a:ext cx="2285060" cy="1339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1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_photo_or_illustration_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1571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1571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gray">
          <a:xfrm>
            <a:off x="2273866" y="2405319"/>
            <a:ext cx="6870133" cy="2494990"/>
          </a:xfrm>
          <a:custGeom>
            <a:avLst/>
            <a:gdLst/>
            <a:ahLst/>
            <a:cxnLst>
              <a:cxn ang="0">
                <a:pos x="0" y="1852"/>
              </a:cxn>
              <a:cxn ang="0">
                <a:pos x="5081" y="0"/>
              </a:cxn>
              <a:cxn ang="0">
                <a:pos x="5081" y="968"/>
              </a:cxn>
              <a:cxn ang="0">
                <a:pos x="0" y="1852"/>
              </a:cxn>
            </a:cxnLst>
            <a:rect l="0" t="0" r="r" b="b"/>
            <a:pathLst>
              <a:path w="5081" h="1852">
                <a:moveTo>
                  <a:pt x="0" y="1852"/>
                </a:moveTo>
                <a:lnTo>
                  <a:pt x="5081" y="0"/>
                </a:lnTo>
                <a:lnTo>
                  <a:pt x="5081" y="968"/>
                </a:lnTo>
                <a:lnTo>
                  <a:pt x="0" y="185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9144" y="3000375"/>
            <a:ext cx="2286000" cy="2729861"/>
          </a:xfrm>
          <a:custGeom>
            <a:avLst/>
            <a:gdLst>
              <a:gd name="connsiteX0" fmla="*/ 0 w 2286000"/>
              <a:gd name="connsiteY0" fmla="*/ 1318973 h 1318973"/>
              <a:gd name="connsiteX1" fmla="*/ 0 w 2286000"/>
              <a:gd name="connsiteY1" fmla="*/ 0 h 1318973"/>
              <a:gd name="connsiteX2" fmla="*/ 2286000 w 2286000"/>
              <a:gd name="connsiteY2" fmla="*/ 486803 h 1318973"/>
              <a:gd name="connsiteX3" fmla="*/ 0 w 2286000"/>
              <a:gd name="connsiteY3" fmla="*/ 1318973 h 1318973"/>
              <a:gd name="connsiteX0" fmla="*/ 0 w 2286000"/>
              <a:gd name="connsiteY0" fmla="*/ 2729861 h 2729861"/>
              <a:gd name="connsiteX1" fmla="*/ 9144 w 2286000"/>
              <a:gd name="connsiteY1" fmla="*/ 0 h 2729861"/>
              <a:gd name="connsiteX2" fmla="*/ 2286000 w 2286000"/>
              <a:gd name="connsiteY2" fmla="*/ 1897691 h 2729861"/>
              <a:gd name="connsiteX3" fmla="*/ 0 w 2286000"/>
              <a:gd name="connsiteY3" fmla="*/ 2729861 h 272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729861">
                <a:moveTo>
                  <a:pt x="0" y="2729861"/>
                </a:moveTo>
                <a:lnTo>
                  <a:pt x="9144" y="0"/>
                </a:lnTo>
                <a:lnTo>
                  <a:pt x="2286000" y="1897691"/>
                </a:lnTo>
                <a:lnTo>
                  <a:pt x="0" y="2729861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646464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5318" y="4047893"/>
            <a:ext cx="1785784" cy="108337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defTabSz="914400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D200"/>
              </a:buClr>
              <a:buSzPct val="70000"/>
            </a:pPr>
            <a:r>
              <a:rPr lang="en-US" sz="1600" b="1" dirty="0">
                <a:solidFill>
                  <a:srgbClr val="FFD200"/>
                </a:solidFill>
                <a:latin typeface="Arial"/>
                <a:ea typeface="ＭＳ Ｐゴシック" charset="0"/>
              </a:rPr>
              <a:t>Placeholder image — to replace this image, select View&gt;Notes Page</a:t>
            </a:r>
          </a:p>
        </p:txBody>
      </p: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5508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5508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055" y="2405319"/>
            <a:ext cx="9145054" cy="3346232"/>
            <a:chOff x="-1055" y="2405319"/>
            <a:chExt cx="9145054" cy="3346232"/>
          </a:xfrm>
        </p:grpSpPr>
        <p:sp>
          <p:nvSpPr>
            <p:cNvPr id="9" name="Freeform 8"/>
            <p:cNvSpPr>
              <a:spLocks/>
            </p:cNvSpPr>
            <p:nvPr userDrawn="1"/>
          </p:nvSpPr>
          <p:spPr bwMode="gray">
            <a:xfrm>
              <a:off x="2273866" y="2405319"/>
              <a:ext cx="6870133" cy="2494990"/>
            </a:xfrm>
            <a:custGeom>
              <a:avLst/>
              <a:gdLst/>
              <a:ahLst/>
              <a:cxnLst>
                <a:cxn ang="0">
                  <a:pos x="0" y="1852"/>
                </a:cxn>
                <a:cxn ang="0">
                  <a:pos x="5081" y="0"/>
                </a:cxn>
                <a:cxn ang="0">
                  <a:pos x="5081" y="968"/>
                </a:cxn>
                <a:cxn ang="0">
                  <a:pos x="0" y="1852"/>
                </a:cxn>
              </a:cxnLst>
              <a:rect l="0" t="0" r="r" b="b"/>
              <a:pathLst>
                <a:path w="5081" h="1852">
                  <a:moveTo>
                    <a:pt x="0" y="1852"/>
                  </a:moveTo>
                  <a:lnTo>
                    <a:pt x="5081" y="0"/>
                  </a:lnTo>
                  <a:lnTo>
                    <a:pt x="5081" y="968"/>
                  </a:lnTo>
                  <a:lnTo>
                    <a:pt x="0" y="185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646464"/>
                </a:solidFill>
                <a:latin typeface="Arial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55" y="4411633"/>
              <a:ext cx="2285060" cy="1339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06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style`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600"/>
            <a:ext cx="8229600" cy="4698975"/>
          </a:xfrm>
        </p:spPr>
        <p:txBody>
          <a:bodyPr/>
          <a:lstStyle>
            <a:lvl1pPr>
              <a:buClr>
                <a:srgbClr val="00B0F0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94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84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28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51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2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614" y="1024128"/>
            <a:ext cx="8229600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80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27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25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42416"/>
            <a:ext cx="8225549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89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Freeform 5"/>
          <p:cNvSpPr>
            <a:spLocks/>
          </p:cNvSpPr>
          <p:nvPr userDrawn="1"/>
        </p:nvSpPr>
        <p:spPr bwMode="gray">
          <a:xfrm>
            <a:off x="457200" y="1033272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74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55613" y="6243638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8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_photo_or_illustration_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1571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1571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gray">
          <a:xfrm>
            <a:off x="2273866" y="2405319"/>
            <a:ext cx="6870133" cy="2494990"/>
          </a:xfrm>
          <a:custGeom>
            <a:avLst/>
            <a:gdLst/>
            <a:ahLst/>
            <a:cxnLst>
              <a:cxn ang="0">
                <a:pos x="0" y="1852"/>
              </a:cxn>
              <a:cxn ang="0">
                <a:pos x="5081" y="0"/>
              </a:cxn>
              <a:cxn ang="0">
                <a:pos x="5081" y="968"/>
              </a:cxn>
              <a:cxn ang="0">
                <a:pos x="0" y="1852"/>
              </a:cxn>
            </a:cxnLst>
            <a:rect l="0" t="0" r="r" b="b"/>
            <a:pathLst>
              <a:path w="5081" h="1852">
                <a:moveTo>
                  <a:pt x="0" y="1852"/>
                </a:moveTo>
                <a:lnTo>
                  <a:pt x="5081" y="0"/>
                </a:lnTo>
                <a:lnTo>
                  <a:pt x="5081" y="968"/>
                </a:lnTo>
                <a:lnTo>
                  <a:pt x="0" y="185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9144" y="3000375"/>
            <a:ext cx="2286000" cy="2729861"/>
          </a:xfrm>
          <a:custGeom>
            <a:avLst/>
            <a:gdLst>
              <a:gd name="connsiteX0" fmla="*/ 0 w 2286000"/>
              <a:gd name="connsiteY0" fmla="*/ 1318973 h 1318973"/>
              <a:gd name="connsiteX1" fmla="*/ 0 w 2286000"/>
              <a:gd name="connsiteY1" fmla="*/ 0 h 1318973"/>
              <a:gd name="connsiteX2" fmla="*/ 2286000 w 2286000"/>
              <a:gd name="connsiteY2" fmla="*/ 486803 h 1318973"/>
              <a:gd name="connsiteX3" fmla="*/ 0 w 2286000"/>
              <a:gd name="connsiteY3" fmla="*/ 1318973 h 1318973"/>
              <a:gd name="connsiteX0" fmla="*/ 0 w 2286000"/>
              <a:gd name="connsiteY0" fmla="*/ 2729861 h 2729861"/>
              <a:gd name="connsiteX1" fmla="*/ 9144 w 2286000"/>
              <a:gd name="connsiteY1" fmla="*/ 0 h 2729861"/>
              <a:gd name="connsiteX2" fmla="*/ 2286000 w 2286000"/>
              <a:gd name="connsiteY2" fmla="*/ 1897691 h 2729861"/>
              <a:gd name="connsiteX3" fmla="*/ 0 w 2286000"/>
              <a:gd name="connsiteY3" fmla="*/ 2729861 h 272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729861">
                <a:moveTo>
                  <a:pt x="0" y="2729861"/>
                </a:moveTo>
                <a:lnTo>
                  <a:pt x="9144" y="0"/>
                </a:lnTo>
                <a:lnTo>
                  <a:pt x="2286000" y="1897691"/>
                </a:lnTo>
                <a:lnTo>
                  <a:pt x="0" y="2729861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646464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5318" y="4047893"/>
            <a:ext cx="1785784" cy="108337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defTabSz="914400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D200"/>
              </a:buClr>
              <a:buSzPct val="70000"/>
            </a:pPr>
            <a:r>
              <a:rPr lang="en-US" sz="1600" b="1" dirty="0">
                <a:solidFill>
                  <a:srgbClr val="FFD200"/>
                </a:solidFill>
                <a:latin typeface="Arial"/>
              </a:rPr>
              <a:t>Placeholder image — to replace this image, select View&gt;Notes Page</a:t>
            </a:r>
          </a:p>
        </p:txBody>
      </p: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592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695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5508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5508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055" y="2405319"/>
            <a:ext cx="9145054" cy="3346232"/>
            <a:chOff x="-1055" y="2405319"/>
            <a:chExt cx="9145054" cy="3346232"/>
          </a:xfrm>
        </p:grpSpPr>
        <p:sp>
          <p:nvSpPr>
            <p:cNvPr id="9" name="Freeform 8"/>
            <p:cNvSpPr>
              <a:spLocks/>
            </p:cNvSpPr>
            <p:nvPr userDrawn="1"/>
          </p:nvSpPr>
          <p:spPr bwMode="gray">
            <a:xfrm>
              <a:off x="2273866" y="2405319"/>
              <a:ext cx="6870133" cy="2494990"/>
            </a:xfrm>
            <a:custGeom>
              <a:avLst/>
              <a:gdLst/>
              <a:ahLst/>
              <a:cxnLst>
                <a:cxn ang="0">
                  <a:pos x="0" y="1852"/>
                </a:cxn>
                <a:cxn ang="0">
                  <a:pos x="5081" y="0"/>
                </a:cxn>
                <a:cxn ang="0">
                  <a:pos x="5081" y="968"/>
                </a:cxn>
                <a:cxn ang="0">
                  <a:pos x="0" y="1852"/>
                </a:cxn>
              </a:cxnLst>
              <a:rect l="0" t="0" r="r" b="b"/>
              <a:pathLst>
                <a:path w="5081" h="1852">
                  <a:moveTo>
                    <a:pt x="0" y="1852"/>
                  </a:moveTo>
                  <a:lnTo>
                    <a:pt x="5081" y="0"/>
                  </a:lnTo>
                  <a:lnTo>
                    <a:pt x="5081" y="968"/>
                  </a:lnTo>
                  <a:lnTo>
                    <a:pt x="0" y="185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800" dirty="0">
                <a:solidFill>
                  <a:srgbClr val="646464"/>
                </a:solidFill>
                <a:latin typeface="Arial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55" y="4411633"/>
              <a:ext cx="2285060" cy="1339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7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_photo_or_illustration_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1571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1571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gray">
          <a:xfrm>
            <a:off x="2273866" y="2405319"/>
            <a:ext cx="6870133" cy="2494990"/>
          </a:xfrm>
          <a:custGeom>
            <a:avLst/>
            <a:gdLst/>
            <a:ahLst/>
            <a:cxnLst>
              <a:cxn ang="0">
                <a:pos x="0" y="1852"/>
              </a:cxn>
              <a:cxn ang="0">
                <a:pos x="5081" y="0"/>
              </a:cxn>
              <a:cxn ang="0">
                <a:pos x="5081" y="968"/>
              </a:cxn>
              <a:cxn ang="0">
                <a:pos x="0" y="1852"/>
              </a:cxn>
            </a:cxnLst>
            <a:rect l="0" t="0" r="r" b="b"/>
            <a:pathLst>
              <a:path w="5081" h="1852">
                <a:moveTo>
                  <a:pt x="0" y="1852"/>
                </a:moveTo>
                <a:lnTo>
                  <a:pt x="5081" y="0"/>
                </a:lnTo>
                <a:lnTo>
                  <a:pt x="5081" y="968"/>
                </a:lnTo>
                <a:lnTo>
                  <a:pt x="0" y="185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9144" y="3000375"/>
            <a:ext cx="2286000" cy="2729861"/>
          </a:xfrm>
          <a:custGeom>
            <a:avLst/>
            <a:gdLst>
              <a:gd name="connsiteX0" fmla="*/ 0 w 2286000"/>
              <a:gd name="connsiteY0" fmla="*/ 1318973 h 1318973"/>
              <a:gd name="connsiteX1" fmla="*/ 0 w 2286000"/>
              <a:gd name="connsiteY1" fmla="*/ 0 h 1318973"/>
              <a:gd name="connsiteX2" fmla="*/ 2286000 w 2286000"/>
              <a:gd name="connsiteY2" fmla="*/ 486803 h 1318973"/>
              <a:gd name="connsiteX3" fmla="*/ 0 w 2286000"/>
              <a:gd name="connsiteY3" fmla="*/ 1318973 h 1318973"/>
              <a:gd name="connsiteX0" fmla="*/ 0 w 2286000"/>
              <a:gd name="connsiteY0" fmla="*/ 2729861 h 2729861"/>
              <a:gd name="connsiteX1" fmla="*/ 9144 w 2286000"/>
              <a:gd name="connsiteY1" fmla="*/ 0 h 2729861"/>
              <a:gd name="connsiteX2" fmla="*/ 2286000 w 2286000"/>
              <a:gd name="connsiteY2" fmla="*/ 1897691 h 2729861"/>
              <a:gd name="connsiteX3" fmla="*/ 0 w 2286000"/>
              <a:gd name="connsiteY3" fmla="*/ 2729861 h 272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729861">
                <a:moveTo>
                  <a:pt x="0" y="2729861"/>
                </a:moveTo>
                <a:lnTo>
                  <a:pt x="9144" y="0"/>
                </a:lnTo>
                <a:lnTo>
                  <a:pt x="2286000" y="1897691"/>
                </a:lnTo>
                <a:lnTo>
                  <a:pt x="0" y="2729861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646464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5318" y="4047893"/>
            <a:ext cx="1785784" cy="108337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D200"/>
              </a:buClr>
              <a:buSzPct val="70000"/>
            </a:pPr>
            <a:r>
              <a:rPr lang="en-US" sz="1600" b="1" dirty="0">
                <a:solidFill>
                  <a:srgbClr val="FFD200"/>
                </a:solidFill>
                <a:latin typeface="Arial"/>
              </a:rPr>
              <a:t>Placeholder image — to replace this image, select View&gt;Notes Page</a:t>
            </a:r>
          </a:p>
        </p:txBody>
      </p: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1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style`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600"/>
            <a:ext cx="8229600" cy="4698975"/>
          </a:xfrm>
        </p:spPr>
        <p:txBody>
          <a:bodyPr/>
          <a:lstStyle>
            <a:lvl1pPr>
              <a:buClr>
                <a:srgbClr val="00B0F0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9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44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738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51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263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614" y="1024128"/>
            <a:ext cx="8229600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531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18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style`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600"/>
            <a:ext cx="8229600" cy="4698975"/>
          </a:xfrm>
        </p:spPr>
        <p:txBody>
          <a:bodyPr/>
          <a:lstStyle>
            <a:lvl1pPr>
              <a:buClr>
                <a:srgbClr val="00B0F0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23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07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42416"/>
            <a:ext cx="8225549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636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Freeform 5"/>
          <p:cNvSpPr>
            <a:spLocks/>
          </p:cNvSpPr>
          <p:nvPr userDrawn="1"/>
        </p:nvSpPr>
        <p:spPr bwMode="gray">
          <a:xfrm>
            <a:off x="457200" y="1033272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934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55613" y="6243638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73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821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68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 baseline="0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Time New Roman Title 40-44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Time New Roman Subtitle 32 pt.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638800"/>
            <a:ext cx="1698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456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>
            <a:lvl1pPr>
              <a:defRPr sz="4000" b="1" baseline="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Time New Roman Title 40-44 pt.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Time New Roman Subtitle 32 pt.</a:t>
            </a:r>
            <a:endParaRPr lang="en-US" dirty="0"/>
          </a:p>
        </p:txBody>
      </p:sp>
      <p:pic>
        <p:nvPicPr>
          <p:cNvPr id="4" name="Picture 3" descr="BARTSV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5791200"/>
            <a:ext cx="2451100" cy="863600"/>
          </a:xfrm>
          <a:prstGeom prst="rect">
            <a:avLst/>
          </a:prstGeom>
        </p:spPr>
      </p:pic>
      <p:sp>
        <p:nvSpPr>
          <p:cNvPr id="6" name="Line 3"/>
          <p:cNvSpPr>
            <a:spLocks noChangeShapeType="1"/>
          </p:cNvSpPr>
          <p:nvPr userDrawn="1"/>
        </p:nvSpPr>
        <p:spPr bwMode="auto">
          <a:xfrm>
            <a:off x="685800" y="3352800"/>
            <a:ext cx="7772400" cy="0"/>
          </a:xfrm>
          <a:prstGeom prst="line">
            <a:avLst/>
          </a:prstGeom>
          <a:noFill/>
          <a:ln w="28575">
            <a:solidFill>
              <a:srgbClr val="79141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10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7C00B-7807-744F-B47D-11D24EB766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56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 marL="0" indent="0">
              <a:buNone/>
              <a:defRPr lang="en-US" sz="2800" dirty="0"/>
            </a:lvl2pPr>
          </a:lstStyle>
          <a:p>
            <a:pPr lvl="1" indent="-45720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  <a:ea typeface="+mn-ea"/>
                <a:cs typeface="+mn-cs"/>
              </a:rPr>
              <a:t>Times New Roman Font</a:t>
            </a:r>
          </a:p>
          <a:p>
            <a:pPr lvl="1" indent="-457200">
              <a:buFont typeface="Arial" pitchFamily="34" charset="0"/>
              <a:buChar char="•"/>
              <a:defRPr/>
            </a:pPr>
            <a:endParaRPr lang="en-US" sz="2800" dirty="0" smtClean="0">
              <a:latin typeface="+mj-lt"/>
              <a:ea typeface="+mn-ea"/>
              <a:cs typeface="+mn-cs"/>
            </a:endParaRPr>
          </a:p>
          <a:p>
            <a:pPr lvl="1" indent="-45720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  <a:ea typeface="+mn-ea"/>
                <a:cs typeface="+mn-cs"/>
              </a:rPr>
              <a:t>Font Size: 28 pt. (6 or fewer bullets)</a:t>
            </a:r>
          </a:p>
          <a:p>
            <a:pPr marL="0" lvl="1">
              <a:defRPr/>
            </a:pPr>
            <a:r>
              <a:rPr lang="en-US" sz="2000" dirty="0" smtClean="0">
                <a:latin typeface="+mj-lt"/>
                <a:ea typeface="+mn-ea"/>
                <a:cs typeface="+mn-cs"/>
              </a:rPr>
              <a:t>	</a:t>
            </a:r>
            <a:r>
              <a:rPr lang="en-US" dirty="0" smtClean="0">
                <a:latin typeface="+mj-lt"/>
                <a:ea typeface="+mn-ea"/>
                <a:cs typeface="+mn-cs"/>
              </a:rPr>
              <a:t>Font Size: 24 pt. for subtext </a:t>
            </a:r>
          </a:p>
          <a:p>
            <a:pPr lvl="1" indent="-457200">
              <a:defRPr/>
            </a:pPr>
            <a:endParaRPr lang="en-US" sz="3200" dirty="0" smtClean="0">
              <a:latin typeface="+mj-lt"/>
              <a:ea typeface="+mn-ea"/>
              <a:cs typeface="+mn-cs"/>
            </a:endParaRPr>
          </a:p>
          <a:p>
            <a:pPr lvl="1" indent="-45720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  <a:ea typeface="+mn-ea"/>
                <a:cs typeface="+mn-cs"/>
              </a:rPr>
              <a:t>Black text</a:t>
            </a:r>
          </a:p>
          <a:p>
            <a:pPr marL="0" lvl="1">
              <a:defRPr/>
            </a:pPr>
            <a:r>
              <a:rPr lang="en-US" dirty="0" smtClean="0">
                <a:latin typeface="+mj-lt"/>
                <a:ea typeface="+mn-ea"/>
                <a:cs typeface="+mn-cs"/>
              </a:rPr>
              <a:t>	- List item 1 (24 </a:t>
            </a:r>
            <a:r>
              <a:rPr lang="en-US" dirty="0" err="1" smtClean="0">
                <a:latin typeface="+mj-lt"/>
                <a:ea typeface="+mn-ea"/>
                <a:cs typeface="+mn-cs"/>
              </a:rPr>
              <a:t>pt</a:t>
            </a:r>
            <a:r>
              <a:rPr lang="en-US" dirty="0" smtClean="0">
                <a:latin typeface="+mj-lt"/>
                <a:ea typeface="+mn-ea"/>
                <a:cs typeface="+mn-cs"/>
              </a:rPr>
              <a:t>)</a:t>
            </a:r>
            <a:br>
              <a:rPr lang="en-US" dirty="0" smtClean="0">
                <a:latin typeface="+mj-lt"/>
                <a:ea typeface="+mn-ea"/>
                <a:cs typeface="+mn-cs"/>
              </a:rPr>
            </a:br>
            <a:r>
              <a:rPr lang="en-US" dirty="0" smtClean="0">
                <a:latin typeface="+mj-lt"/>
                <a:ea typeface="+mn-ea"/>
                <a:cs typeface="+mn-cs"/>
              </a:rPr>
              <a:t> 	- List item 2 </a:t>
            </a:r>
            <a:r>
              <a:rPr lang="en-US" dirty="0" smtClean="0"/>
              <a:t>(24 </a:t>
            </a:r>
            <a:r>
              <a:rPr lang="en-US" dirty="0" err="1" smtClean="0"/>
              <a:t>pt</a:t>
            </a:r>
            <a:r>
              <a:rPr lang="en-US" dirty="0" smtClean="0"/>
              <a:t>)</a:t>
            </a:r>
            <a:endParaRPr lang="en-US" dirty="0" smtClean="0">
              <a:latin typeface="+mj-lt"/>
              <a:ea typeface="+mn-ea"/>
              <a:cs typeface="+mn-cs"/>
            </a:endParaRPr>
          </a:p>
          <a:p>
            <a:pPr lvl="1" indent="-457200">
              <a:buFont typeface="Arial" pitchFamily="34" charset="0"/>
              <a:buChar char="•"/>
              <a:defRPr/>
            </a:pPr>
            <a:endParaRPr lang="en-US" sz="2800" dirty="0" smtClean="0">
              <a:latin typeface="+mj-lt"/>
              <a:ea typeface="+mn-ea"/>
              <a:cs typeface="+mn-cs"/>
            </a:endParaRPr>
          </a:p>
          <a:p>
            <a:pPr lvl="1" indent="-45720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j-lt"/>
                <a:ea typeface="+mn-ea"/>
                <a:cs typeface="+mn-cs"/>
              </a:rPr>
              <a:t>Short; straight to the point bullets</a:t>
            </a:r>
            <a:endParaRPr lang="en-US" sz="2800" dirty="0">
              <a:latin typeface="+mj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B68A5-2CC6-364B-A3F1-D0ACFFFF5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4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898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ED42-AE87-FA41-BEF9-6472A9A29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08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C40DD-708B-3F48-BF19-8245A9860B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97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B4545-68E7-1746-B0AC-AB4422384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95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8207D-849A-B64B-9121-A7925E2EB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22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5508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5508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pPr lvl="1"/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055" y="2405319"/>
            <a:ext cx="9145054" cy="3346232"/>
            <a:chOff x="-1055" y="2405319"/>
            <a:chExt cx="9145054" cy="3346232"/>
          </a:xfrm>
        </p:grpSpPr>
        <p:sp>
          <p:nvSpPr>
            <p:cNvPr id="9" name="Freeform 8"/>
            <p:cNvSpPr>
              <a:spLocks/>
            </p:cNvSpPr>
            <p:nvPr userDrawn="1"/>
          </p:nvSpPr>
          <p:spPr bwMode="gray">
            <a:xfrm>
              <a:off x="2273866" y="2405319"/>
              <a:ext cx="6870133" cy="2494990"/>
            </a:xfrm>
            <a:custGeom>
              <a:avLst/>
              <a:gdLst/>
              <a:ahLst/>
              <a:cxnLst>
                <a:cxn ang="0">
                  <a:pos x="0" y="1852"/>
                </a:cxn>
                <a:cxn ang="0">
                  <a:pos x="5081" y="0"/>
                </a:cxn>
                <a:cxn ang="0">
                  <a:pos x="5081" y="968"/>
                </a:cxn>
                <a:cxn ang="0">
                  <a:pos x="0" y="1852"/>
                </a:cxn>
              </a:cxnLst>
              <a:rect l="0" t="0" r="r" b="b"/>
              <a:pathLst>
                <a:path w="5081" h="1852">
                  <a:moveTo>
                    <a:pt x="0" y="1852"/>
                  </a:moveTo>
                  <a:lnTo>
                    <a:pt x="5081" y="0"/>
                  </a:lnTo>
                  <a:lnTo>
                    <a:pt x="5081" y="968"/>
                  </a:lnTo>
                  <a:lnTo>
                    <a:pt x="0" y="185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srgbClr val="646464"/>
                </a:solidFill>
                <a:latin typeface="Arial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55" y="4411633"/>
              <a:ext cx="2285060" cy="1339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3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_photo_or_illustration_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12" y="777600"/>
            <a:ext cx="5515718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12" y="1753200"/>
            <a:ext cx="5515718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pPr lvl="1"/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gray">
          <a:xfrm>
            <a:off x="2273866" y="2405319"/>
            <a:ext cx="6870133" cy="2494990"/>
          </a:xfrm>
          <a:custGeom>
            <a:avLst/>
            <a:gdLst/>
            <a:ahLst/>
            <a:cxnLst>
              <a:cxn ang="0">
                <a:pos x="0" y="1852"/>
              </a:cxn>
              <a:cxn ang="0">
                <a:pos x="5081" y="0"/>
              </a:cxn>
              <a:cxn ang="0">
                <a:pos x="5081" y="968"/>
              </a:cxn>
              <a:cxn ang="0">
                <a:pos x="0" y="1852"/>
              </a:cxn>
            </a:cxnLst>
            <a:rect l="0" t="0" r="r" b="b"/>
            <a:pathLst>
              <a:path w="5081" h="1852">
                <a:moveTo>
                  <a:pt x="0" y="1852"/>
                </a:moveTo>
                <a:lnTo>
                  <a:pt x="5081" y="0"/>
                </a:lnTo>
                <a:lnTo>
                  <a:pt x="5081" y="968"/>
                </a:lnTo>
                <a:lnTo>
                  <a:pt x="0" y="185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9144" y="3000375"/>
            <a:ext cx="2286000" cy="2729861"/>
          </a:xfrm>
          <a:custGeom>
            <a:avLst/>
            <a:gdLst>
              <a:gd name="connsiteX0" fmla="*/ 0 w 2286000"/>
              <a:gd name="connsiteY0" fmla="*/ 1318973 h 1318973"/>
              <a:gd name="connsiteX1" fmla="*/ 0 w 2286000"/>
              <a:gd name="connsiteY1" fmla="*/ 0 h 1318973"/>
              <a:gd name="connsiteX2" fmla="*/ 2286000 w 2286000"/>
              <a:gd name="connsiteY2" fmla="*/ 486803 h 1318973"/>
              <a:gd name="connsiteX3" fmla="*/ 0 w 2286000"/>
              <a:gd name="connsiteY3" fmla="*/ 1318973 h 1318973"/>
              <a:gd name="connsiteX0" fmla="*/ 0 w 2286000"/>
              <a:gd name="connsiteY0" fmla="*/ 2729861 h 2729861"/>
              <a:gd name="connsiteX1" fmla="*/ 9144 w 2286000"/>
              <a:gd name="connsiteY1" fmla="*/ 0 h 2729861"/>
              <a:gd name="connsiteX2" fmla="*/ 2286000 w 2286000"/>
              <a:gd name="connsiteY2" fmla="*/ 1897691 h 2729861"/>
              <a:gd name="connsiteX3" fmla="*/ 0 w 2286000"/>
              <a:gd name="connsiteY3" fmla="*/ 2729861 h 272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729861">
                <a:moveTo>
                  <a:pt x="0" y="2729861"/>
                </a:moveTo>
                <a:lnTo>
                  <a:pt x="9144" y="0"/>
                </a:lnTo>
                <a:lnTo>
                  <a:pt x="2286000" y="1897691"/>
                </a:lnTo>
                <a:lnTo>
                  <a:pt x="0" y="2729861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646464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5318" y="4047893"/>
            <a:ext cx="1785784" cy="108337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defTabSz="914400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D200"/>
              </a:buClr>
              <a:buSzPct val="70000"/>
            </a:pPr>
            <a:r>
              <a:rPr lang="en-US" sz="1600" b="1" dirty="0" smtClean="0">
                <a:solidFill>
                  <a:srgbClr val="FFD200"/>
                </a:solidFill>
                <a:latin typeface="Arial"/>
              </a:rPr>
              <a:t>Placeholder image — to replace this image, select View&gt;Notes Page</a:t>
            </a:r>
          </a:p>
        </p:txBody>
      </p:sp>
      <p:pic>
        <p:nvPicPr>
          <p:cNvPr id="11" name="Picture 10" descr="EY_Logo2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67712" y="5754254"/>
            <a:ext cx="989153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51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style`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600"/>
            <a:ext cx="8229600" cy="4698975"/>
          </a:xfrm>
        </p:spPr>
        <p:txBody>
          <a:bodyPr/>
          <a:lstStyle>
            <a:lvl1pPr>
              <a:buClr>
                <a:srgbClr val="00B0F0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4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025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35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51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60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33514"/>
            <a:ext cx="4038600" cy="4691061"/>
          </a:xfrm>
        </p:spPr>
        <p:txBody>
          <a:bodyPr/>
          <a:lstStyle>
            <a:lvl1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70C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1940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614" y="1024128"/>
            <a:ext cx="8229600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60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70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05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42416"/>
            <a:ext cx="8225549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896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reeform 5"/>
          <p:cNvSpPr>
            <a:spLocks/>
          </p:cNvSpPr>
          <p:nvPr userDrawn="1"/>
        </p:nvSpPr>
        <p:spPr bwMode="gray">
          <a:xfrm>
            <a:off x="457200" y="1033272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291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55613" y="6243638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 January 2014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Presentation title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81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889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231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200" y="2121113"/>
            <a:ext cx="4042800" cy="3994963"/>
          </a:xfrm>
        </p:spPr>
        <p:txBody>
          <a:bodyPr/>
          <a:lstStyle>
            <a:lvl1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457200" y="1044000"/>
            <a:ext cx="82296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51200" y="1433513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77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614" y="1024128"/>
            <a:ext cx="8229600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457200" y="6242400"/>
            <a:ext cx="82296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62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1168"/>
            <a:ext cx="82296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457200" y="1042416"/>
            <a:ext cx="82296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646464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7792" y="6409944"/>
            <a:ext cx="118872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8400" y="6409944"/>
            <a:ext cx="3434400" cy="20116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97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D77D37-6BB2-2640-9CE8-F39E010748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charset="0"/>
                <a:ea typeface="ＭＳ Ｐゴシック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0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8618A3F2-A288-4845-8790-BACC91FD3F94}" type="slidenum">
              <a:rPr lang="en-US">
                <a:solidFill>
                  <a:srgbClr val="00000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Line 3"/>
          <p:cNvSpPr>
            <a:spLocks noChangeShapeType="1"/>
          </p:cNvSpPr>
          <p:nvPr userDrawn="1"/>
        </p:nvSpPr>
        <p:spPr bwMode="auto">
          <a:xfrm>
            <a:off x="381000" y="914400"/>
            <a:ext cx="6553200" cy="0"/>
          </a:xfrm>
          <a:prstGeom prst="line">
            <a:avLst/>
          </a:prstGeom>
          <a:noFill/>
          <a:ln w="28575">
            <a:solidFill>
              <a:srgbClr val="7914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2" name="Picture 1" descr="BARTSV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7180"/>
            <a:ext cx="1841500" cy="6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7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1600"/>
            <a:ext cx="8229600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600"/>
            <a:ext cx="8229600" cy="4698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409944"/>
            <a:ext cx="720000" cy="2011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solidFill>
                  <a:srgbClr val="646464"/>
                </a:solidFill>
                <a:latin typeface="Arial"/>
              </a:rPr>
              <a:t>Page </a:t>
            </a:r>
            <a:fld id="{9AE4D82F-B047-469B-AC52-A46321747EAF}" type="slidenum">
              <a:rPr lang="en-GB" sz="1100" smtClean="0">
                <a:solidFill>
                  <a:srgbClr val="646464"/>
                </a:solidFill>
                <a:latin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dirty="0">
              <a:solidFill>
                <a:srgbClr val="646464"/>
              </a:solidFill>
              <a:latin typeface="Arial"/>
            </a:endParaRPr>
          </a:p>
        </p:txBody>
      </p:sp>
      <p:pic>
        <p:nvPicPr>
          <p:cNvPr id="7" name="Picture 2" descr="C:\Users\kurimoto_k\AppData\Local\Microsoft\Windows\Temporary Internet Files\Content.IE5\8E84NG0W\VTA3[1].jp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5729" y="6350925"/>
            <a:ext cx="896051" cy="3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73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</p:sldLayoutIdLs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096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33513" indent="-3556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7525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1600"/>
            <a:ext cx="8229600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600"/>
            <a:ext cx="8229600" cy="4698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409944"/>
            <a:ext cx="720000" cy="2011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646464"/>
                </a:solidFill>
                <a:latin typeface="Arial"/>
              </a:rPr>
              <a:t>Page </a:t>
            </a:r>
            <a:fld id="{9AE4D82F-B047-469B-AC52-A46321747EAF}" type="slidenum">
              <a:rPr lang="en-GB" sz="1100" smtClean="0">
                <a:solidFill>
                  <a:srgbClr val="646464"/>
                </a:solidFill>
                <a:latin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dirty="0">
              <a:solidFill>
                <a:srgbClr val="646464"/>
              </a:solidFill>
              <a:latin typeface="Arial"/>
            </a:endParaRPr>
          </a:p>
        </p:txBody>
      </p:sp>
      <p:pic>
        <p:nvPicPr>
          <p:cNvPr id="7" name="Picture 2" descr="C:\Users\kurimoto_k\AppData\Local\Microsoft\Windows\Temporary Internet Files\Content.IE5\8E84NG0W\VTA3[1].jp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5729" y="6350925"/>
            <a:ext cx="896051" cy="3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7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096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33513" indent="-3556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7525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884237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baseline="0">
                <a:solidFill>
                  <a:srgbClr val="FCD41B"/>
                </a:solidFill>
                <a:latin typeface="Arial Narrow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CD41B"/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A718DC6-E115-4A11-B58E-092B97043332}" type="slidenum">
              <a:rPr lang="en-US" smtClean="0"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8756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spcBef>
          <a:spcPct val="0"/>
        </a:spcBef>
        <a:buNone/>
        <a:defRPr sz="2900" b="1" kern="1200" cap="all" baseline="0">
          <a:solidFill>
            <a:srgbClr val="FCD41B"/>
          </a:solidFill>
          <a:effectLst/>
          <a:latin typeface="Arial Narrow" pitchFamily="34" charset="0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Clr>
          <a:srgbClr val="0AAEFA"/>
        </a:buClr>
        <a:buFont typeface="Arial" pitchFamily="34" charset="0"/>
        <a:buChar char="•"/>
        <a:defRPr sz="2400" b="1" i="0" kern="1200">
          <a:solidFill>
            <a:schemeClr val="bg1"/>
          </a:solidFill>
          <a:latin typeface="Arial Narrow" pitchFamily="34" charset="0"/>
          <a:ea typeface="+mn-ea"/>
          <a:cs typeface="Arial" pitchFamily="34" charset="0"/>
        </a:defRPr>
      </a:lvl1pPr>
      <a:lvl2pPr marL="292100" indent="-177800" algn="l" defTabSz="914400" rtl="0" eaLnBrk="1" latinLnBrk="0" hangingPunct="1">
        <a:spcBef>
          <a:spcPct val="20000"/>
        </a:spcBef>
        <a:buClr>
          <a:srgbClr val="FCD41B"/>
        </a:buClr>
        <a:buSzPct val="100000"/>
        <a:buFont typeface="Arial Narrow" panose="020B0606020202030204" pitchFamily="34" charset="0"/>
        <a:buChar char="»"/>
        <a:defRPr sz="2200" b="0" i="0" kern="1200">
          <a:solidFill>
            <a:schemeClr val="bg1"/>
          </a:solidFill>
          <a:latin typeface="Arial Narrow" pitchFamily="34" charset="0"/>
          <a:ea typeface="+mn-ea"/>
          <a:cs typeface="Arial" pitchFamily="34" charset="0"/>
        </a:defRPr>
      </a:lvl2pPr>
      <a:lvl3pPr marL="406400" indent="-177800" algn="l" defTabSz="914400" rtl="0" eaLnBrk="1" latinLnBrk="0" hangingPunct="1">
        <a:spcBef>
          <a:spcPct val="200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200" b="0" i="0" kern="1200">
          <a:solidFill>
            <a:schemeClr val="bg1"/>
          </a:solidFill>
          <a:latin typeface="Arial Narrow" pitchFamily="34" charset="0"/>
          <a:ea typeface="+mn-ea"/>
          <a:cs typeface="Arial" pitchFamily="34" charset="0"/>
        </a:defRPr>
      </a:lvl3pPr>
      <a:lvl4pPr marL="520700" indent="-177800" algn="l" defTabSz="914400" rtl="0" eaLnBrk="1" latinLnBrk="0" hangingPunct="1">
        <a:spcBef>
          <a:spcPct val="20000"/>
        </a:spcBef>
        <a:buClr>
          <a:srgbClr val="0AAEFA"/>
        </a:buClr>
        <a:buSzPct val="100000"/>
        <a:buFont typeface="Arial Narrow" panose="020B0606020202030204" pitchFamily="34" charset="0"/>
        <a:buChar char="»"/>
        <a:defRPr sz="2200" b="0" i="0" kern="1200">
          <a:solidFill>
            <a:schemeClr val="bg1"/>
          </a:solidFill>
          <a:latin typeface="Arial Narrow" pitchFamily="34" charset="0"/>
          <a:ea typeface="+mn-ea"/>
          <a:cs typeface="Arial" pitchFamily="34" charset="0"/>
        </a:defRPr>
      </a:lvl4pPr>
      <a:lvl5pPr marL="635000" indent="-177800" algn="l" defTabSz="914400" rtl="0" eaLnBrk="1" latinLnBrk="0" hangingPunct="1">
        <a:spcBef>
          <a:spcPct val="20000"/>
        </a:spcBef>
        <a:buClr>
          <a:srgbClr val="FCD41B"/>
        </a:buClr>
        <a:buFont typeface="Arial" pitchFamily="34" charset="0"/>
        <a:buChar char="•"/>
        <a:defRPr sz="2200" b="0" i="0" kern="1200">
          <a:solidFill>
            <a:schemeClr val="bg1"/>
          </a:solidFill>
          <a:latin typeface="Arial Narrow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D77D37-6BB2-2640-9CE8-F39E010748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charset="0"/>
                <a:ea typeface="ＭＳ Ｐゴシック" charset="0"/>
                <a:cs typeface="+mn-cs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54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D77D37-6BB2-2640-9CE8-F39E010748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charset="0"/>
                <a:ea typeface="ＭＳ Ｐゴシック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1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1600"/>
            <a:ext cx="8229600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600"/>
            <a:ext cx="8229600" cy="4698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409944"/>
            <a:ext cx="720000" cy="2011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646464"/>
                </a:solidFill>
                <a:latin typeface="Arial"/>
                <a:ea typeface="ＭＳ Ｐゴシック" charset="0"/>
              </a:rPr>
              <a:t>Page </a:t>
            </a:r>
            <a:fld id="{9AE4D82F-B047-469B-AC52-A46321747EAF}" type="slidenum">
              <a:rPr lang="en-GB" sz="1100" smtClean="0">
                <a:solidFill>
                  <a:srgbClr val="646464"/>
                </a:solidFill>
                <a:latin typeface="Arial"/>
                <a:ea typeface="ＭＳ Ｐゴシック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dirty="0">
              <a:solidFill>
                <a:srgbClr val="646464"/>
              </a:solidFill>
              <a:latin typeface="Arial"/>
              <a:ea typeface="ＭＳ Ｐゴシック" charset="0"/>
            </a:endParaRPr>
          </a:p>
        </p:txBody>
      </p:sp>
      <p:pic>
        <p:nvPicPr>
          <p:cNvPr id="7" name="Picture 2" descr="C:\Users\kurimoto_k\AppData\Local\Microsoft\Windows\Temporary Internet Files\Content.IE5\8E84NG0W\VTA3[1].jp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5729" y="6350925"/>
            <a:ext cx="896051" cy="3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9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096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33513" indent="-3556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7525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1600"/>
            <a:ext cx="8229600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600"/>
            <a:ext cx="8229600" cy="4698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409944"/>
            <a:ext cx="720000" cy="2011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646464"/>
                </a:solidFill>
                <a:latin typeface="Arial"/>
              </a:rPr>
              <a:t>Page </a:t>
            </a:r>
            <a:fld id="{9AE4D82F-B047-469B-AC52-A46321747EAF}" type="slidenum">
              <a:rPr lang="en-GB" sz="1100" smtClean="0">
                <a:solidFill>
                  <a:srgbClr val="646464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100" dirty="0">
              <a:solidFill>
                <a:srgbClr val="646464"/>
              </a:solidFill>
              <a:latin typeface="Arial"/>
            </a:endParaRPr>
          </a:p>
        </p:txBody>
      </p:sp>
      <p:pic>
        <p:nvPicPr>
          <p:cNvPr id="7" name="Picture 2" descr="C:\Users\kurimoto_k\AppData\Local\Microsoft\Windows\Temporary Internet Files\Content.IE5\8E84NG0W\VTA3[1].jp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5729" y="6350925"/>
            <a:ext cx="896051" cy="3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2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096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33513" indent="-3556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7525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D77D37-6BB2-2640-9CE8-F39E010748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charset="0"/>
                <a:ea typeface="ＭＳ Ｐゴシック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D77D37-6BB2-2640-9CE8-F39E010748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charset="0"/>
                <a:ea typeface="ＭＳ Ｐゴシック" charset="0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4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Single-bore Train Operations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4D50-80A1-4112-8DE2-F0B99DD7DAD6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Tunnel 3 and st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681" y="971565"/>
            <a:ext cx="7808943" cy="5205399"/>
          </a:xfrm>
        </p:spPr>
      </p:pic>
    </p:spTree>
    <p:extLst>
      <p:ext uri="{BB962C8B-B14F-4D97-AF65-F5344CB8AC3E}">
        <p14:creationId xmlns:p14="http://schemas.microsoft.com/office/powerpoint/2010/main" val="10011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vta_templat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EY light projection">
  <a:themeElements>
    <a:clrScheme name="EY light projection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Y light projection">
  <a:themeElements>
    <a:clrScheme name="EY light projection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3.xml><?xml version="1.0" encoding="utf-8"?>
<a:theme xmlns:a="http://schemas.openxmlformats.org/drawingml/2006/main" name="1_HSR_PPT_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EY light projection">
  <a:themeElements>
    <a:clrScheme name="EY light projection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7.xml><?xml version="1.0" encoding="utf-8"?>
<a:theme xmlns:a="http://schemas.openxmlformats.org/drawingml/2006/main" name="3_EY light projection">
  <a:themeElements>
    <a:clrScheme name="EY light projection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</Words>
  <Application>Microsoft Office PowerPoint</Application>
  <PresentationFormat>On-screen Show (4:3)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</vt:i4>
      </vt:variant>
    </vt:vector>
  </HeadingPairs>
  <TitlesOfParts>
    <vt:vector size="17" baseType="lpstr">
      <vt:lpstr>ＭＳ Ｐゴシック</vt:lpstr>
      <vt:lpstr>Arial</vt:lpstr>
      <vt:lpstr>Arial Narrow</vt:lpstr>
      <vt:lpstr>Calibri</vt:lpstr>
      <vt:lpstr>Times New Roman</vt:lpstr>
      <vt:lpstr>Custom Design</vt:lpstr>
      <vt:lpstr>EY light projection</vt:lpstr>
      <vt:lpstr>1_HSR_PPT_2014</vt:lpstr>
      <vt:lpstr>3_Custom Design</vt:lpstr>
      <vt:lpstr>2_Custom Design</vt:lpstr>
      <vt:lpstr>1_EY light projection</vt:lpstr>
      <vt:lpstr>3_EY light projection</vt:lpstr>
      <vt:lpstr>1_Custom Design</vt:lpstr>
      <vt:lpstr>4_Custom Design</vt:lpstr>
      <vt:lpstr>vta_template</vt:lpstr>
      <vt:lpstr>2_EY light projection</vt:lpstr>
      <vt:lpstr>Single-bore Train Operations  </vt:lpstr>
    </vt:vector>
  </TitlesOfParts>
  <Company>VTA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Stanley Fong</dc:creator>
  <cp:lastModifiedBy>Roecks, Erica</cp:lastModifiedBy>
  <cp:revision>2380</cp:revision>
  <cp:lastPrinted>2016-04-11T21:15:28Z</cp:lastPrinted>
  <dcterms:created xsi:type="dcterms:W3CDTF">2014-02-05T15:14:02Z</dcterms:created>
  <dcterms:modified xsi:type="dcterms:W3CDTF">2016-10-11T17:01:46Z</dcterms:modified>
</cp:coreProperties>
</file>